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AA59-2571-4559-8F51-B165D536A75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CD7E-C698-4840-B811-722EEBF4C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AA59-2571-4559-8F51-B165D536A75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CD7E-C698-4840-B811-722EEBF4C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AA59-2571-4559-8F51-B165D536A75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CD7E-C698-4840-B811-722EEBF4C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AA59-2571-4559-8F51-B165D536A75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CD7E-C698-4840-B811-722EEBF4C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AA59-2571-4559-8F51-B165D536A75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CD7E-C698-4840-B811-722EEBF4C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AA59-2571-4559-8F51-B165D536A75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CD7E-C698-4840-B811-722EEBF4C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AA59-2571-4559-8F51-B165D536A75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CD7E-C698-4840-B811-722EEBF4C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AA59-2571-4559-8F51-B165D536A75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CD7E-C698-4840-B811-722EEBF4C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AA59-2571-4559-8F51-B165D536A75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CD7E-C698-4840-B811-722EEBF4C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AA59-2571-4559-8F51-B165D536A75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CD7E-C698-4840-B811-722EEBF4C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AA59-2571-4559-8F51-B165D536A75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CD7E-C698-4840-B811-722EEBF4CD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BAA59-2571-4559-8F51-B165D536A75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CD7E-C698-4840-B811-722EEBF4CD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071810"/>
            <a:ext cx="6858048" cy="321471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Формы </a:t>
            </a:r>
            <a:r>
              <a:rPr lang="ru-RU" sz="31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организации совместной взросло-детской деятельности 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31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в </a:t>
            </a:r>
            <a:r>
              <a:rPr lang="ru-RU" sz="31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процессе формирования социально-коммуникативных 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умений </a:t>
            </a:r>
            <a:r>
              <a:rPr lang="ru-RU" sz="31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у детей дошкольного 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возраста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Совместные игры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Творческие; 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Подвижные; 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Дидактические;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южетно-ролевые; 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азвивающие игры.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создание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условий для формирования коммуникативных навыков детей, принимающей поликультурное пространство современного общества.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организовать практическую общественно - значимую деятельность;</a:t>
            </a: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научиться быть коммуникабельными, открытыми для новых контактов и культурных связей;</a:t>
            </a: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получить опыт самовыражения личности каждого ребенка на основе творческой деятельности;</a:t>
            </a: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построить позитивные отношения друг с другом, со взрослыми, родителями.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акторы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проектной деятельности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мотивации детей при решении задач;</a:t>
            </a: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творческих способностей;</a:t>
            </a: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смещение акцента от инструментального подхода в решении задач к технологическому;</a:t>
            </a: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чувства ответственности;</a:t>
            </a: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коммуникативных компетенций;</a:t>
            </a: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отношений сотрудничества между педагогом и ребенком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71604" y="857232"/>
            <a:ext cx="6286544" cy="457203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«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развития любого вида деятельности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1307" y="1700808"/>
            <a:ext cx="20882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Самостоятельная деятельность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5085184"/>
            <a:ext cx="266429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Совместная деятельность со сверстниками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2289645"/>
            <a:ext cx="20162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Затруднение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627984"/>
            <a:ext cx="2880320" cy="12024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Самодеятельность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57048" y="2734072"/>
            <a:ext cx="3235431" cy="1677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Совместная деятельность со взрослым (вместе, а потом рядом)  и со сверстниками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верх 8"/>
          <p:cNvSpPr/>
          <p:nvPr/>
        </p:nvSpPr>
        <p:spPr>
          <a:xfrm rot="7121464">
            <a:off x="2654263" y="2248271"/>
            <a:ext cx="484632" cy="547178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8482285">
            <a:off x="4894289" y="3207130"/>
            <a:ext cx="484632" cy="97840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13122989">
            <a:off x="6247439" y="4468819"/>
            <a:ext cx="484632" cy="607070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6150905">
            <a:off x="4139693" y="4938547"/>
            <a:ext cx="484632" cy="97840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2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Партнер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Партнерские отношения –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отношения равноправных субъектов, каждый из которых обладает собственной ценностью.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типы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совместной деятельности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Построен на открытой 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проблемности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как для ребенка, так и для взрослого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Построен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инструктивно-исполнительских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началах;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остроен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имитации поиска и принятия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тили </a:t>
            </a:r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отношений человека с другими людьми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Авторитарный;</a:t>
            </a:r>
          </a:p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емократический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Приглашение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деятельности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«Давайте сегодня... 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«Кто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хочет, устраивайтесь поудобнее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...»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буду... Кто хочет - присоединяйтесь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...».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65417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совместной взросло - детской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партнерской) деятельности дошкольников </a:t>
            </a:r>
          </a:p>
        </p:txBody>
      </p:sp>
      <p:sp>
        <p:nvSpPr>
          <p:cNvPr id="7" name="Стрелка вниз 6"/>
          <p:cNvSpPr/>
          <p:nvPr/>
        </p:nvSpPr>
        <p:spPr>
          <a:xfrm rot="2035802">
            <a:off x="1714480" y="1714488"/>
            <a:ext cx="285752" cy="97840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071934" y="2786058"/>
            <a:ext cx="285752" cy="97840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513186">
            <a:off x="6611482" y="1637153"/>
            <a:ext cx="285752" cy="97840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2928934"/>
            <a:ext cx="2414598" cy="20717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рограмма практического курса обучения детей основам коммуникации «Азбука общения» 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57554" y="4286256"/>
            <a:ext cx="2128846" cy="17716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овместные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3071810"/>
            <a:ext cx="2271722" cy="15573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Проектная  деятельность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3008313" cy="221457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практического курса обучения детей основам коммуникации «Азбука общения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84795"/>
            <a:ext cx="3960440" cy="5861451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57200" y="3714752"/>
            <a:ext cx="3008313" cy="241141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авторы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Л.М. Шипицына, О.В.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Защиринская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А.П. Воронова, 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Т.А. Нилова. 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523</TotalTime>
  <Words>267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Формы организации совместной взросло-детской деятельности  в процессе формирования социально-коммуникативных умений у детей дошкольного возраста </vt:lpstr>
      <vt:lpstr>«построение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развития».</vt:lpstr>
      <vt:lpstr>Схема развития любого вида деятельности</vt:lpstr>
      <vt:lpstr>Партнер –  Партнерские отношения –  это отношения равноправных субъектов, каждый из которых обладает собственной ценностью. </vt:lpstr>
      <vt:lpstr>типы совместной деятельности</vt:lpstr>
      <vt:lpstr>Стили отношений человека с другими людьми</vt:lpstr>
      <vt:lpstr>Приглашение к деятельности </vt:lpstr>
      <vt:lpstr>Формы совместной взросло - детской  (партнерской) деятельности дошкольников </vt:lpstr>
      <vt:lpstr>Программа практического курса обучения детей основам коммуникации «Азбука общения»</vt:lpstr>
      <vt:lpstr>Совместные игры</vt:lpstr>
      <vt:lpstr>Цель</vt:lpstr>
      <vt:lpstr>Задачи </vt:lpstr>
      <vt:lpstr>Факторы проектной деятельности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«Формы организации совместной взросло-детской деятельности в процессе формирования социально-коммуникативных и речевых  умений у детей дошкольного возраста» </dc:title>
  <dc:creator>Admin</dc:creator>
  <cp:lastModifiedBy>User</cp:lastModifiedBy>
  <cp:revision>14</cp:revision>
  <dcterms:created xsi:type="dcterms:W3CDTF">2014-11-19T17:52:31Z</dcterms:created>
  <dcterms:modified xsi:type="dcterms:W3CDTF">2014-12-10T10:05:22Z</dcterms:modified>
</cp:coreProperties>
</file>