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74" r:id="rId6"/>
    <p:sldId id="257" r:id="rId7"/>
    <p:sldId id="258" r:id="rId8"/>
    <p:sldId id="259" r:id="rId9"/>
    <p:sldId id="260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52190871974336"/>
                  <c:y val="-0.1335070569511946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6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24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11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11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соответствовало профессиональным потребностям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много новой информации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побуждает к дальнейшему совершенствованию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информация практична и полезна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9296"/>
        <c:axId val="93004160"/>
        <c:axId val="0"/>
      </c:bar3DChart>
      <c:catAx>
        <c:axId val="929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004160"/>
        <c:crosses val="autoZero"/>
        <c:auto val="1"/>
        <c:lblAlgn val="ctr"/>
        <c:lblOffset val="100"/>
        <c:noMultiLvlLbl val="0"/>
      </c:catAx>
      <c:valAx>
        <c:axId val="93004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919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Требования к структуре ОП дошкольного образования и ее объему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Современные требования к планированию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Современные образовательные технологии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Развивающая предметно-пространственная среда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214656"/>
        <c:axId val="142216192"/>
        <c:axId val="0"/>
      </c:bar3DChart>
      <c:catAx>
        <c:axId val="1422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216192"/>
        <c:crosses val="autoZero"/>
        <c:auto val="1"/>
        <c:lblAlgn val="ctr"/>
        <c:lblOffset val="100"/>
        <c:noMultiLvlLbl val="0"/>
      </c:catAx>
      <c:valAx>
        <c:axId val="142216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221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06561679790021"/>
          <c:y val="2.1483825652131937E-2"/>
          <c:w val="0.34493438320209974"/>
          <c:h val="0.978516174347868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Нормативно-правовое обеспечение деятельности ДОО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ответили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 полезны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277248"/>
        <c:axId val="149307776"/>
        <c:axId val="0"/>
      </c:bar3DChart>
      <c:catAx>
        <c:axId val="1422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307776"/>
        <c:crosses val="autoZero"/>
        <c:auto val="1"/>
        <c:lblAlgn val="ctr"/>
        <c:lblOffset val="100"/>
        <c:noMultiLvlLbl val="0"/>
      </c:catAx>
      <c:valAx>
        <c:axId val="149307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2277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Финасовые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 проблем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Недостаток метод.литературы, оформление док-ции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Работа с родителями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ответили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50656"/>
        <c:axId val="149106688"/>
        <c:axId val="0"/>
      </c:bar3DChart>
      <c:catAx>
        <c:axId val="14935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106688"/>
        <c:crosses val="autoZero"/>
        <c:auto val="1"/>
        <c:lblAlgn val="ctr"/>
        <c:lblOffset val="100"/>
        <c:noMultiLvlLbl val="0"/>
      </c:catAx>
      <c:valAx>
        <c:axId val="149106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935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66277826382816"/>
          <c:y val="6.1111856195024128E-2"/>
          <c:w val="0.29407796247691259"/>
          <c:h val="0.93888814380497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46471274424035E-2"/>
          <c:y val="7.6712955894689644E-4"/>
          <c:w val="0.69043465052979491"/>
          <c:h val="0.905866663072588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Высокий уровень проведения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5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3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6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2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8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7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3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4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9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046E-8D8E-4988-BE17-DD4A021267D7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743A-5BAF-4819-832E-8DF6D261E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Тьюторство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- 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новый инструмент  повышения педагогической культуры в условиях реализации  ФГОС ДО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120680" cy="1656184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Германова Юлия Александровна,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старший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воспитатель МДОУ №22,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первая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квалификационная категория ,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тьютор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 введению ФГОС ДО в ДОУ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г. Волжска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Какую помощь по преодолению педагогических затруднений вы хотели бы получить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50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Методическую: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выбрать из множества методической литературы нужную;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уменьшить объем бумаг при планировани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Практическую: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познакомится с работой опытных педагогов;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посмотреть ППРС в соответствии с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ФГОС.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рабочий стол\на сайт\октябрь2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5"/>
            <a:ext cx="4311254" cy="2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41177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6712"/>
            <a:ext cx="4250432" cy="239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64" y="404664"/>
            <a:ext cx="381090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862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0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полезные темы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732136"/>
              </p:ext>
            </p:extLst>
          </p:nvPr>
        </p:nvGraphicFramePr>
        <p:xfrm>
          <a:off x="323528" y="1196752"/>
          <a:ext cx="8445624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75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Наименее полезные темы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90289"/>
              </p:ext>
            </p:extLst>
          </p:nvPr>
        </p:nvGraphicFramePr>
        <p:xfrm>
          <a:off x="323528" y="1268760"/>
          <a:ext cx="8363272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2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при применении полученных знаний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948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0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КПК в целом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762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2403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ФГОС ДО: Система взаимодействия с семьями воспитанников»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361408">
            <a:off x="496570" y="1616289"/>
            <a:ext cx="806545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Творческих успехов!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Изоб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624736" cy="45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/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Тьютор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eaLnBrk="0" fontAlgn="base" hangingPunct="0"/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    Это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консультант, наставник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+mj-ea"/>
              </a:rPr>
              <a:t>.</a:t>
            </a:r>
            <a:endParaRPr lang="ru-RU" dirty="0"/>
          </a:p>
          <a:p>
            <a:r>
              <a:rPr lang="ru-RU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Это тот, кто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организует условия для складывания и реализации индивидуальной образовательной траектории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педагога.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51216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ступени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Слушать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Видеть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401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Услышу и забуду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Увижу и запомню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Сделаю и пойму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Считаете ли вы, что введение ФГОС положительно скажется на развитии и образовательных результатах воспитанников?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276243"/>
              </p:ext>
            </p:extLst>
          </p:nvPr>
        </p:nvGraphicFramePr>
        <p:xfrm>
          <a:off x="899592" y="2204864"/>
          <a:ext cx="7787208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3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Считаете ли вы, что введение ФГОС положительно скажется на материально-технических, финансовых и иных условиях реализации образовательных программ в образовательном учреждении?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074728"/>
              </p:ext>
            </p:extLst>
          </p:nvPr>
        </p:nvGraphicFramePr>
        <p:xfrm>
          <a:off x="457200" y="2420888"/>
          <a:ext cx="8229600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ваш взгляд, готовы ли вы к введению ФГОС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88627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84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ваш взгляд, готово ли Ваше образовательное учреждение к введению ФГОС?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8535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25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184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Тьюторство -  новый инструмент  повышения педагогической культуры в условиях реализации  ФГОС ДО</vt:lpstr>
      <vt:lpstr>Презентация PowerPoint</vt:lpstr>
      <vt:lpstr>Тьютор</vt:lpstr>
      <vt:lpstr>Три ступени обучения</vt:lpstr>
      <vt:lpstr>Помните:</vt:lpstr>
      <vt:lpstr>Считаете ли вы, что введение ФГОС положительно скажется на развитии и образовательных результатах воспитанников?</vt:lpstr>
      <vt:lpstr>Считаете ли вы, что введение ФГОС положительно скажется на материально-технических, финансовых и иных условиях реализации образовательных программ в образовательном учреждении?</vt:lpstr>
      <vt:lpstr>На ваш взгляд, готовы ли вы к введению ФГОС</vt:lpstr>
      <vt:lpstr>На ваш взгляд, готово ли Ваше образовательное учреждение к введению ФГОС?</vt:lpstr>
      <vt:lpstr>Какую помощь по преодолению педагогических затруднений вы хотели бы получить</vt:lpstr>
      <vt:lpstr>Презентация PowerPoint</vt:lpstr>
      <vt:lpstr>Содержание программы</vt:lpstr>
      <vt:lpstr>Наиболее полезные темы</vt:lpstr>
      <vt:lpstr>Наименее полезные темы</vt:lpstr>
      <vt:lpstr>Проблемы при применении полученных знаний</vt:lpstr>
      <vt:lpstr>Оценка КПК в целом</vt:lpstr>
      <vt:lpstr>«ФГОС ДО: Система взаимодействия с семьями воспитанников»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базовой площадки в МДОУ №22: результаты, перспективы</dc:title>
  <dc:creator>User</dc:creator>
  <cp:lastModifiedBy>User</cp:lastModifiedBy>
  <cp:revision>20</cp:revision>
  <dcterms:created xsi:type="dcterms:W3CDTF">2015-03-20T13:03:48Z</dcterms:created>
  <dcterms:modified xsi:type="dcterms:W3CDTF">2015-03-25T13:44:02Z</dcterms:modified>
</cp:coreProperties>
</file>