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9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chool008.ucoz.ru/Papka_3_Photo/10god/novygod9-11/238eb09726cb.jpg" TargetMode="External"/><Relationship Id="rId3" Type="http://schemas.openxmlformats.org/officeDocument/2006/relationships/hyperlink" Target="https://www.weblancer.net/download/119408.jpg" TargetMode="External"/><Relationship Id="rId7" Type="http://schemas.openxmlformats.org/officeDocument/2006/relationships/hyperlink" Target="http://static.diary.ru/userdir/6/1/1/4/611424/36184825.gi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untaurus.ucoz.ru/_ph/4/2/265926856.gif" TargetMode="External"/><Relationship Id="rId5" Type="http://schemas.openxmlformats.org/officeDocument/2006/relationships/hyperlink" Target="http://www.smileycons.com/img/winter/01.gif" TargetMode="External"/><Relationship Id="rId4" Type="http://schemas.openxmlformats.org/officeDocument/2006/relationships/hyperlink" Target="http://img-fotki.yandex.ru/get/15486/47407354.128a/0_18c4bf_6491b739_L.png-" TargetMode="External"/><Relationship Id="rId9" Type="http://schemas.openxmlformats.org/officeDocument/2006/relationships/hyperlink" Target="http://www.alladolls.ru/gallery2/d/195097-1/66145893_1288816981_96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hristmas-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109076779_image00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" y="3067524"/>
            <a:ext cx="4000191" cy="3790476"/>
          </a:xfrm>
          <a:prstGeom prst="rect">
            <a:avLst/>
          </a:prstGeom>
        </p:spPr>
      </p:pic>
      <p:pic>
        <p:nvPicPr>
          <p:cNvPr id="7" name="Рисунок 6" descr="0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1143000"/>
            <a:ext cx="581025" cy="400050"/>
          </a:xfrm>
          <a:prstGeom prst="rect">
            <a:avLst/>
          </a:prstGeom>
        </p:spPr>
      </p:pic>
      <p:pic>
        <p:nvPicPr>
          <p:cNvPr id="8" name="Рисунок 7" descr="238eb09726cb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57800" y="381000"/>
            <a:ext cx="1064497" cy="1524000"/>
          </a:xfrm>
          <a:prstGeom prst="rect">
            <a:avLst/>
          </a:prstGeom>
        </p:spPr>
      </p:pic>
      <p:pic>
        <p:nvPicPr>
          <p:cNvPr id="9" name="Рисунок 8" descr="36184825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3200" y="1447800"/>
            <a:ext cx="781050" cy="619125"/>
          </a:xfrm>
          <a:prstGeom prst="rect">
            <a:avLst/>
          </a:prstGeom>
        </p:spPr>
      </p:pic>
      <p:pic>
        <p:nvPicPr>
          <p:cNvPr id="10" name="Рисунок 9" descr="265926856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400" y="381000"/>
            <a:ext cx="962025" cy="790575"/>
          </a:xfrm>
          <a:prstGeom prst="rect">
            <a:avLst/>
          </a:prstGeom>
        </p:spPr>
      </p:pic>
      <p:pic>
        <p:nvPicPr>
          <p:cNvPr id="11" name="Рисунок 10" descr="36184825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990600"/>
            <a:ext cx="781050" cy="619125"/>
          </a:xfrm>
          <a:prstGeom prst="rect">
            <a:avLst/>
          </a:prstGeom>
        </p:spPr>
      </p:pic>
      <p:pic>
        <p:nvPicPr>
          <p:cNvPr id="12" name="Рисунок 11" descr="0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685800"/>
            <a:ext cx="581025" cy="400050"/>
          </a:xfrm>
          <a:prstGeom prst="rect">
            <a:avLst/>
          </a:prstGeom>
        </p:spPr>
      </p:pic>
      <p:pic>
        <p:nvPicPr>
          <p:cNvPr id="13" name="Рисунок 12" descr="0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2057400"/>
            <a:ext cx="581025" cy="400050"/>
          </a:xfrm>
          <a:prstGeom prst="rect">
            <a:avLst/>
          </a:prstGeom>
        </p:spPr>
      </p:pic>
      <p:pic>
        <p:nvPicPr>
          <p:cNvPr id="14" name="Рисунок 13" descr="265926856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457200"/>
            <a:ext cx="962025" cy="790575"/>
          </a:xfrm>
          <a:prstGeom prst="rect">
            <a:avLst/>
          </a:prstGeom>
        </p:spPr>
      </p:pic>
      <p:pic>
        <p:nvPicPr>
          <p:cNvPr id="15" name="Рисунок 14" descr="0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828800"/>
            <a:ext cx="581025" cy="400050"/>
          </a:xfrm>
          <a:prstGeom prst="rect">
            <a:avLst/>
          </a:prstGeom>
        </p:spPr>
      </p:pic>
      <p:pic>
        <p:nvPicPr>
          <p:cNvPr id="16" name="Рисунок 15" descr="0_8dec7_6daa3184_orig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4400" y="1828800"/>
            <a:ext cx="552450" cy="466725"/>
          </a:xfrm>
          <a:prstGeom prst="rect">
            <a:avLst/>
          </a:prstGeom>
        </p:spPr>
      </p:pic>
      <p:pic>
        <p:nvPicPr>
          <p:cNvPr id="17" name="Рисунок 16" descr="2XLzZ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24875" y="533400"/>
            <a:ext cx="619125" cy="5905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8 0.01065  0.017 0.02131  0.021 0.03463  C 0.025 0.04928  0.027 0.06659  0.029 0.0839  C 0.031 0.10122  0.029 0.11587  0.027 0.13185  C 0.025 0.1465  0.022 0.16248  0.015 0.1758  C 0.009 0.18911  -0.001 0.19977  -0.012 0.20776  C -0.022 0.21575  -0.034 0.22108  -0.046 0.22374  C -0.058 0.2264  -0.07 0.2264  -0.081 0.22374  C -0.093 0.22108  -0.104 0.21442  -0.113 0.20376  C -0.122 0.19444  -0.13 0.18246  -0.134 0.16781  C -0.139 0.15449  -0.141 0.13584  -0.141 0.12119  C -0.142 0.10654  -0.141 0.08923  -0.136 0.07458  C -0.131 0.06126  -0.122 0.05061  -0.11 0.04528  C -0.098 0.04129  -0.086 0.04661  -0.078 0.05594  C -0.071 0.06526  -0.066 0.07991  -0.065 0.09722  C -0.065 0.11453  -0.066 0.13052  -0.071 0.14383  C -0.076 0.15715  -0.075 0.15982  -0.095 0.17713  C -0.113 0.19577  -0.131 0.19045  -0.142 0.19178  C -0.153 0.19178  -0.162 0.18645  -0.173 0.18112  C -0.185 0.17446  -0.195 0.16248  -0.202 0.15182  C -0.209 0.14117  -0.212 0.12785  -0.216 0.10654  C -0.219 0.08523  -0.219 0.07458  -0.219 0.0586  C -0.219 0.04262  -0.219 0.02664  -0.219 0.01065  E" pathEditMode="relative" ptsTypes="">
                                      <p:cBhvr>
                                        <p:cTn id="1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hristmas-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m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3800475"/>
            <a:ext cx="3119923" cy="3057525"/>
          </a:xfrm>
          <a:prstGeom prst="rect">
            <a:avLst/>
          </a:prstGeom>
        </p:spPr>
      </p:pic>
      <p:pic>
        <p:nvPicPr>
          <p:cNvPr id="6" name="Рисунок 5" descr="0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685800"/>
            <a:ext cx="581025" cy="400050"/>
          </a:xfrm>
          <a:prstGeom prst="rect">
            <a:avLst/>
          </a:prstGeom>
        </p:spPr>
      </p:pic>
      <p:pic>
        <p:nvPicPr>
          <p:cNvPr id="7" name="Рисунок 6" descr="0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2133600"/>
            <a:ext cx="581025" cy="400050"/>
          </a:xfrm>
          <a:prstGeom prst="rect">
            <a:avLst/>
          </a:prstGeom>
        </p:spPr>
      </p:pic>
      <p:pic>
        <p:nvPicPr>
          <p:cNvPr id="8" name="Рисунок 7" descr="36184825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4600" y="914400"/>
            <a:ext cx="781050" cy="619125"/>
          </a:xfrm>
          <a:prstGeom prst="rect">
            <a:avLst/>
          </a:prstGeom>
        </p:spPr>
      </p:pic>
      <p:pic>
        <p:nvPicPr>
          <p:cNvPr id="9" name="Рисунок 8" descr="36184825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4800" y="914400"/>
            <a:ext cx="781050" cy="619125"/>
          </a:xfrm>
          <a:prstGeom prst="rect">
            <a:avLst/>
          </a:prstGeom>
        </p:spPr>
      </p:pic>
      <p:pic>
        <p:nvPicPr>
          <p:cNvPr id="10" name="Рисунок 9" descr="265926856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00" y="762000"/>
            <a:ext cx="962025" cy="790575"/>
          </a:xfrm>
          <a:prstGeom prst="rect">
            <a:avLst/>
          </a:prstGeom>
        </p:spPr>
      </p:pic>
      <p:pic>
        <p:nvPicPr>
          <p:cNvPr id="11" name="Рисунок 10" descr="265926856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3800" y="381000"/>
            <a:ext cx="962025" cy="790575"/>
          </a:xfrm>
          <a:prstGeom prst="rect">
            <a:avLst/>
          </a:prstGeom>
        </p:spPr>
      </p:pic>
      <p:pic>
        <p:nvPicPr>
          <p:cNvPr id="12" name="Рисунок 11" descr="i (49)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975901">
            <a:off x="3873785" y="1308885"/>
            <a:ext cx="2846406" cy="1809750"/>
          </a:xfrm>
          <a:prstGeom prst="rect">
            <a:avLst/>
          </a:prstGeom>
        </p:spPr>
      </p:pic>
      <p:pic>
        <p:nvPicPr>
          <p:cNvPr id="13" name="Рисунок 12" descr="0_8dec7_6daa3184_orig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4400" y="1905000"/>
            <a:ext cx="552450" cy="466725"/>
          </a:xfrm>
          <a:prstGeom prst="rect">
            <a:avLst/>
          </a:prstGeom>
        </p:spPr>
      </p:pic>
      <p:pic>
        <p:nvPicPr>
          <p:cNvPr id="14" name="Рисунок 13" descr="2XLzZ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9800" y="533400"/>
            <a:ext cx="619125" cy="59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4 0.02012 L 0.29584 -0.3128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ristmas-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95400" y="3105835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https://www.weblancer.net/download/119408.jpg</a:t>
            </a:r>
            <a:r>
              <a:rPr lang="ru-RU" dirty="0" smtClean="0"/>
              <a:t> - снеговик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5052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http://img-fotki.yandex.ru/get/15486/47407354.128a/0_18c4bf_6491b739_L.png</a:t>
            </a:r>
            <a:r>
              <a:rPr lang="ru-RU" dirty="0" smtClean="0">
                <a:hlinkClick r:id="rId4"/>
              </a:rPr>
              <a:t>-</a:t>
            </a:r>
            <a:r>
              <a:rPr lang="ru-RU" dirty="0" smtClean="0"/>
              <a:t> снеговик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27432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5"/>
              </a:rPr>
              <a:t>http://www.smileycons.com/img/winter/01.gif</a:t>
            </a:r>
            <a:r>
              <a:rPr lang="ru-RU" dirty="0" smtClean="0"/>
              <a:t> - снежинка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23622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http://suntaurus.ucoz.ru/_ph/4/2/265926856.gif</a:t>
            </a:r>
            <a:r>
              <a:rPr lang="ru-RU" dirty="0" smtClean="0"/>
              <a:t> - снежинка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1447801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7"/>
              </a:rPr>
              <a:t>http://static.diary.ru/userdir/6/1/1/4/611424/36184825.gif</a:t>
            </a:r>
            <a:r>
              <a:rPr lang="ru-RU" dirty="0" smtClean="0"/>
              <a:t> - снежинка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18288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8"/>
              </a:rPr>
              <a:t>http://school008.ucoz.ru/Papka_3_Photo/10god/novygod9-11/238eb09726cb.jpg</a:t>
            </a:r>
            <a:r>
              <a:rPr lang="ru-RU" dirty="0" smtClean="0"/>
              <a:t> -фея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38862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9"/>
              </a:rPr>
              <a:t>http://www.alladolls.ru/gallery2/d/195097-1/66145893_1288816981_96.png</a:t>
            </a:r>
            <a:r>
              <a:rPr lang="ru-RU" dirty="0" smtClean="0"/>
              <a:t> - дед мороз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000" y="4495800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«</a:t>
            </a:r>
            <a:r>
              <a:rPr lang="ru-RU" b="1" dirty="0" smtClean="0"/>
              <a:t>Вы можете использовать данное оформление для создания своих презентаций, но в своей презентации вы должны источник шаблона: </a:t>
            </a:r>
            <a:r>
              <a:rPr lang="ru-RU" b="1" dirty="0" err="1" smtClean="0"/>
              <a:t>Дуйсенгазина</a:t>
            </a:r>
            <a:r>
              <a:rPr lang="ru-RU" b="1" dirty="0" smtClean="0"/>
              <a:t> </a:t>
            </a:r>
            <a:r>
              <a:rPr lang="ru-RU" b="1" dirty="0" err="1" smtClean="0"/>
              <a:t>Алмагуль</a:t>
            </a:r>
            <a:r>
              <a:rPr lang="ru-RU" b="1" dirty="0" smtClean="0"/>
              <a:t> </a:t>
            </a:r>
            <a:r>
              <a:rPr lang="ru-RU" b="1" dirty="0" err="1" smtClean="0"/>
              <a:t>Ширажаденовна</a:t>
            </a:r>
            <a:r>
              <a:rPr lang="ru-RU" b="1" dirty="0" smtClean="0"/>
              <a:t>, МОАУ СОШ №</a:t>
            </a:r>
            <a:r>
              <a:rPr lang="ru-RU" b="1" dirty="0" smtClean="0"/>
              <a:t>4</a:t>
            </a:r>
            <a:r>
              <a:rPr lang="ru-RU" b="1" dirty="0" smtClean="0"/>
              <a:t> г.Соль-Илецка Оренбургской области, </a:t>
            </a:r>
            <a:r>
              <a:rPr lang="ru-RU" b="1" dirty="0" smtClean="0"/>
              <a:t>учитель начальных классов ,название сайта "http://nsportal.ru/duysengazina-almagul-shirazhadenovna" &gt; сайт учителя начальных классов&lt;/</a:t>
            </a:r>
            <a:r>
              <a:rPr lang="ru-RU" b="1" dirty="0" err="1" smtClean="0"/>
              <a:t>a</a:t>
            </a:r>
            <a:r>
              <a:rPr lang="ru-RU" b="1" dirty="0" smtClean="0"/>
              <a:t>&gt;</a:t>
            </a:r>
            <a:r>
              <a:rPr lang="ru-RU" b="1" dirty="0" smtClean="0"/>
              <a:t>.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89</Words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EMINEM</dc:creator>
  <cp:lastModifiedBy>Админ</cp:lastModifiedBy>
  <cp:revision>8</cp:revision>
  <dcterms:created xsi:type="dcterms:W3CDTF">2015-10-24T17:50:49Z</dcterms:created>
  <dcterms:modified xsi:type="dcterms:W3CDTF">2015-10-26T15:06:22Z</dcterms:modified>
</cp:coreProperties>
</file>