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D2CB3B-733F-4CED-9FDA-96DF2AA31C4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2634A3-0C26-434A-8353-F31CDCE96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2CB3B-733F-4CED-9FDA-96DF2AA31C4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2634A3-0C26-434A-8353-F31CDCE96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2CB3B-733F-4CED-9FDA-96DF2AA31C4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2634A3-0C26-434A-8353-F31CDCE96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2CB3B-733F-4CED-9FDA-96DF2AA31C4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2634A3-0C26-434A-8353-F31CDCE966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2CB3B-733F-4CED-9FDA-96DF2AA31C4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2634A3-0C26-434A-8353-F31CDCE966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2CB3B-733F-4CED-9FDA-96DF2AA31C4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2634A3-0C26-434A-8353-F31CDCE966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2CB3B-733F-4CED-9FDA-96DF2AA31C4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2634A3-0C26-434A-8353-F31CDCE966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2CB3B-733F-4CED-9FDA-96DF2AA31C4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2634A3-0C26-434A-8353-F31CDCE9665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2CB3B-733F-4CED-9FDA-96DF2AA31C4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2634A3-0C26-434A-8353-F31CDCE96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7D2CB3B-733F-4CED-9FDA-96DF2AA31C4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2634A3-0C26-434A-8353-F31CDCE966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D2CB3B-733F-4CED-9FDA-96DF2AA31C4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2634A3-0C26-434A-8353-F31CDCE966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7D2CB3B-733F-4CED-9FDA-96DF2AA31C43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2634A3-0C26-434A-8353-F31CDCE966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642918"/>
            <a:ext cx="507209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Скульптура на улице города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1392655768_snezhnye-zabav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500042"/>
            <a:ext cx="3428984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2655745_snezhnye-zabavy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85794"/>
            <a:ext cx="7286676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8245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643966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от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3671905" cy="2895614"/>
          </a:xfrm>
          <a:prstGeom prst="rect">
            <a:avLst/>
          </a:prstGeom>
        </p:spPr>
      </p:pic>
      <p:pic>
        <p:nvPicPr>
          <p:cNvPr id="3" name="Рисунок 2" descr="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14290"/>
            <a:ext cx="5064124" cy="63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9" y="714356"/>
            <a:ext cx="7929618" cy="500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0cc5dc4f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4699024" cy="3595706"/>
          </a:xfrm>
          <a:prstGeom prst="rect">
            <a:avLst/>
          </a:prstGeom>
        </p:spPr>
      </p:pic>
      <p:pic>
        <p:nvPicPr>
          <p:cNvPr id="3" name="Рисунок 2" descr="1354816235_derevyannye-skulptury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571480"/>
            <a:ext cx="3708656" cy="58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ilman-Stase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571481"/>
            <a:ext cx="4191016" cy="5395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4816216_derevyannye-skulptury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14290"/>
            <a:ext cx="4565912" cy="6357982"/>
          </a:xfrm>
          <a:prstGeom prst="rect">
            <a:avLst/>
          </a:prstGeom>
        </p:spPr>
      </p:pic>
      <p:pic>
        <p:nvPicPr>
          <p:cNvPr id="3" name="Рисунок 2" descr="dsc_9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3714776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4816243_derevyannye-skulptury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9044" y="142852"/>
            <a:ext cx="4565912" cy="6572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G19533.gif!OpenEl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492628" cy="3476628"/>
          </a:xfrm>
          <a:prstGeom prst="rect">
            <a:avLst/>
          </a:prstGeom>
        </p:spPr>
      </p:pic>
      <p:pic>
        <p:nvPicPr>
          <p:cNvPr id="3" name="Рисунок 2" descr="1354816246_derevyannye-skulptury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85728"/>
            <a:ext cx="4208722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ы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4143404" cy="3000396"/>
          </a:xfrm>
          <a:prstGeom prst="rect">
            <a:avLst/>
          </a:prstGeom>
        </p:spPr>
      </p:pic>
      <p:pic>
        <p:nvPicPr>
          <p:cNvPr id="3" name="Рисунок 2" descr="в лондо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500306"/>
            <a:ext cx="4429156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</TotalTime>
  <Words>4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Nata</cp:lastModifiedBy>
  <cp:revision>2</cp:revision>
  <dcterms:created xsi:type="dcterms:W3CDTF">2015-05-18T20:01:19Z</dcterms:created>
  <dcterms:modified xsi:type="dcterms:W3CDTF">2015-05-18T20:16:18Z</dcterms:modified>
</cp:coreProperties>
</file>