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3C59-864B-47AF-A393-5E7337FA7DAE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691B-464D-453B-80BA-56F8F9E28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3C59-864B-47AF-A393-5E7337FA7DAE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691B-464D-453B-80BA-56F8F9E28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3C59-864B-47AF-A393-5E7337FA7DAE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691B-464D-453B-80BA-56F8F9E28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3C59-864B-47AF-A393-5E7337FA7DAE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691B-464D-453B-80BA-56F8F9E28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3C59-864B-47AF-A393-5E7337FA7DAE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691B-464D-453B-80BA-56F8F9E28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3C59-864B-47AF-A393-5E7337FA7DAE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691B-464D-453B-80BA-56F8F9E28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3C59-864B-47AF-A393-5E7337FA7DAE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691B-464D-453B-80BA-56F8F9E28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3C59-864B-47AF-A393-5E7337FA7DAE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691B-464D-453B-80BA-56F8F9E28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3C59-864B-47AF-A393-5E7337FA7DAE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691B-464D-453B-80BA-56F8F9E28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3C59-864B-47AF-A393-5E7337FA7DAE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691B-464D-453B-80BA-56F8F9E28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3C59-864B-47AF-A393-5E7337FA7DAE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691B-464D-453B-80BA-56F8F9E28C3A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07A3C59-864B-47AF-A393-5E7337FA7DAE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0F7691B-464D-453B-80BA-56F8F9E28C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305800" cy="1080120"/>
          </a:xfrm>
        </p:spPr>
        <p:txBody>
          <a:bodyPr>
            <a:normAutofit/>
          </a:bodyPr>
          <a:lstStyle/>
          <a:p>
            <a:pPr algn="ctr"/>
            <a:r>
              <a:rPr lang="tt-RU" sz="2000" b="1" spc="0" dirty="0">
                <a:ln>
                  <a:noFill/>
                </a:ln>
                <a:solidFill>
                  <a:prstClr val="black"/>
                </a:solidFill>
                <a:effectLst/>
                <a:latin typeface="Calibri"/>
              </a:rPr>
              <a:t>Татарстан Республикасы Зеленодол муниципаль районының “Гомуми  төрдәге № 31“</a:t>
            </a:r>
            <a:r>
              <a:rPr lang="ru-RU" sz="2000" b="1" spc="0" dirty="0" err="1">
                <a:ln>
                  <a:noFill/>
                </a:ln>
                <a:solidFill>
                  <a:prstClr val="black"/>
                </a:solidFill>
                <a:effectLst/>
                <a:latin typeface="Calibri"/>
              </a:rPr>
              <a:t>Чишмә</a:t>
            </a:r>
            <a:r>
              <a:rPr lang="tt-RU" sz="2000" b="1" spc="0" dirty="0">
                <a:ln>
                  <a:noFill/>
                </a:ln>
                <a:solidFill>
                  <a:prstClr val="black"/>
                </a:solidFill>
                <a:effectLst/>
                <a:latin typeface="Calibri"/>
              </a:rPr>
              <a:t>” балалар бакчасы” муниципал</a:t>
            </a:r>
            <a:r>
              <a:rPr lang="ru-RU" sz="2000" b="1" spc="0" dirty="0">
                <a:ln>
                  <a:noFill/>
                </a:ln>
                <a:solidFill>
                  <a:prstClr val="black"/>
                </a:solidFill>
                <a:effectLst/>
                <a:latin typeface="Calibri"/>
              </a:rPr>
              <a:t>ь </a:t>
            </a:r>
            <a:r>
              <a:rPr lang="tt-RU" sz="2000" b="1" spc="0" dirty="0">
                <a:ln>
                  <a:noFill/>
                </a:ln>
                <a:solidFill>
                  <a:prstClr val="black"/>
                </a:solidFill>
                <a:effectLst/>
                <a:latin typeface="Calibri"/>
              </a:rPr>
              <a:t> мәктәпкәчә белем бирү бюджет учреждениесе”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80920" cy="482453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Calibri" pitchFamily="34" charset="0"/>
              </a:rPr>
              <a:t>Уртанчылар</a:t>
            </a: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Calibri" pitchFamily="34" charset="0"/>
              </a:rPr>
              <a:t>төркемендә</a:t>
            </a:r>
            <a:r>
              <a:rPr lang="ru-RU" sz="28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Calibri" pitchFamily="34" charset="0"/>
              </a:rPr>
              <a:t>озакка</a:t>
            </a:r>
            <a:r>
              <a:rPr lang="ru-RU" sz="28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Calibri" pitchFamily="34" charset="0"/>
              </a:rPr>
              <a:t>сузылган</a:t>
            </a:r>
            <a:r>
              <a:rPr lang="ru-RU" sz="2800" b="1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Calibri" pitchFamily="34" charset="0"/>
              </a:rPr>
              <a:t>проект </a:t>
            </a:r>
            <a:r>
              <a:rPr lang="ru-RU" sz="2800" b="1" dirty="0" err="1">
                <a:solidFill>
                  <a:schemeClr val="tx1"/>
                </a:solidFill>
                <a:latin typeface="Calibri" pitchFamily="34" charset="0"/>
              </a:rPr>
              <a:t>эшчәнлеге</a:t>
            </a:r>
            <a:endParaRPr lang="ru-RU" sz="28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Calibri" pitchFamily="34" charset="0"/>
              </a:rPr>
              <a:t>«Т</a:t>
            </a:r>
            <a:r>
              <a:rPr lang="tt-RU" sz="3600" b="1" dirty="0">
                <a:solidFill>
                  <a:schemeClr val="tx1"/>
                </a:solidFill>
                <a:latin typeface="Calibri" pitchFamily="34" charset="0"/>
              </a:rPr>
              <a:t>әрәзә төбендә яшелчә бакчасы</a:t>
            </a: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</a:rPr>
              <a:t>»</a:t>
            </a:r>
          </a:p>
          <a:p>
            <a:pPr algn="ctr"/>
            <a:endParaRPr lang="ru-RU" sz="3200" b="1" dirty="0">
              <a:solidFill>
                <a:schemeClr val="tx1"/>
              </a:solidFill>
              <a:latin typeface="Calibri" pitchFamily="34" charset="0"/>
            </a:endParaRPr>
          </a:p>
          <a:p>
            <a:pPr algn="r"/>
            <a:endParaRPr lang="tt-RU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r"/>
            <a:endParaRPr lang="tt-RU" b="1" dirty="0">
              <a:solidFill>
                <a:schemeClr val="tx1"/>
              </a:solidFill>
              <a:latin typeface="Calibri" pitchFamily="34" charset="0"/>
            </a:endParaRPr>
          </a:p>
          <a:p>
            <a:pPr algn="r"/>
            <a:r>
              <a:rPr lang="tt-RU" sz="2400" b="1" dirty="0" smtClean="0">
                <a:solidFill>
                  <a:schemeClr val="tx1"/>
                </a:solidFill>
                <a:latin typeface="Calibri" pitchFamily="34" charset="0"/>
              </a:rPr>
              <a:t>Тәрбияче</a:t>
            </a:r>
            <a:r>
              <a:rPr lang="tt-RU" sz="2400" b="1" dirty="0">
                <a:solidFill>
                  <a:schemeClr val="tx1"/>
                </a:solidFill>
                <a:latin typeface="Calibri" pitchFamily="34" charset="0"/>
              </a:rPr>
              <a:t>: Вафина Флюра </a:t>
            </a:r>
            <a:r>
              <a:rPr lang="tt-RU" sz="2400" b="1" dirty="0" smtClean="0">
                <a:solidFill>
                  <a:schemeClr val="tx1"/>
                </a:solidFill>
                <a:latin typeface="Calibri" pitchFamily="34" charset="0"/>
              </a:rPr>
              <a:t>Вагизовна</a:t>
            </a:r>
          </a:p>
          <a:p>
            <a:pPr algn="ctr"/>
            <a:endParaRPr lang="ru-RU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tt-RU" b="1" dirty="0">
                <a:solidFill>
                  <a:schemeClr val="tx1"/>
                </a:solidFill>
                <a:latin typeface="Calibri" pitchFamily="34" charset="0"/>
              </a:rPr>
              <a:t>Зеленодол шәһәре, 2013 ел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6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3360000" cy="25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3" r="10603"/>
          <a:stretch/>
        </p:blipFill>
        <p:spPr>
          <a:xfrm>
            <a:off x="304128" y="3501008"/>
            <a:ext cx="3196328" cy="2747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236336"/>
            <a:ext cx="336000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600" y="260648"/>
            <a:ext cx="336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539157"/>
            <a:ext cx="3561512" cy="26711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5624" y="4581128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924475"/>
          </a:xfrm>
        </p:spPr>
        <p:txBody>
          <a:bodyPr/>
          <a:lstStyle/>
          <a:p>
            <a:pPr algn="ctr"/>
            <a:r>
              <a:rPr lang="ru-RU" sz="3300" b="1" dirty="0" err="1" smtClean="0"/>
              <a:t>Тәрәзә</a:t>
            </a:r>
            <a:r>
              <a:rPr lang="ru-RU" sz="3300" b="1" dirty="0" smtClean="0"/>
              <a:t> </a:t>
            </a:r>
            <a:r>
              <a:rPr lang="ru-RU" sz="3300" b="1" dirty="0" err="1" smtClean="0"/>
              <a:t>төбендә</a:t>
            </a:r>
            <a:r>
              <a:rPr lang="ru-RU" sz="3300" b="1" dirty="0" smtClean="0"/>
              <a:t> </a:t>
            </a:r>
            <a:r>
              <a:rPr lang="ru-RU" sz="3300" b="1" dirty="0" err="1" smtClean="0"/>
              <a:t>яшелчә</a:t>
            </a:r>
            <a:r>
              <a:rPr lang="ru-RU" sz="3300" b="1" dirty="0" smtClean="0"/>
              <a:t> </a:t>
            </a:r>
            <a:r>
              <a:rPr lang="ru-RU" sz="3300" b="1" dirty="0" err="1" smtClean="0"/>
              <a:t>бакчасы</a:t>
            </a:r>
            <a:r>
              <a:rPr lang="ru-RU" sz="3300" b="1" dirty="0" smtClean="0"/>
              <a:t>:</a:t>
            </a:r>
            <a:endParaRPr lang="ru-RU" sz="33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081" b="-15876"/>
          <a:stretch/>
        </p:blipFill>
        <p:spPr>
          <a:xfrm rot="21209302">
            <a:off x="292520" y="1268760"/>
            <a:ext cx="3840000" cy="2642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764"/>
          <a:stretch/>
        </p:blipFill>
        <p:spPr>
          <a:xfrm rot="368876">
            <a:off x="5076021" y="1268760"/>
            <a:ext cx="3840000" cy="2166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992"/>
          <a:stretch/>
        </p:blipFill>
        <p:spPr>
          <a:xfrm>
            <a:off x="1739436" y="3140968"/>
            <a:ext cx="5712883" cy="342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8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877"/>
            <a:ext cx="7125113" cy="780459"/>
          </a:xfrm>
        </p:spPr>
        <p:txBody>
          <a:bodyPr/>
          <a:lstStyle/>
          <a:p>
            <a:pPr algn="ctr"/>
            <a:r>
              <a:rPr lang="ru-RU" b="1" dirty="0" err="1" smtClean="0"/>
              <a:t>Беренче</a:t>
            </a:r>
            <a:r>
              <a:rPr lang="ru-RU" b="1" dirty="0" smtClean="0"/>
              <a:t> </a:t>
            </a:r>
            <a:r>
              <a:rPr lang="ru-RU" b="1" dirty="0" err="1" smtClean="0"/>
              <a:t>үсентеләр</a:t>
            </a:r>
            <a:r>
              <a:rPr lang="ru-RU" b="1" dirty="0" smtClean="0"/>
              <a:t>: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700"/>
          <a:stretch/>
        </p:blipFill>
        <p:spPr>
          <a:xfrm>
            <a:off x="179512" y="908720"/>
            <a:ext cx="2563688" cy="25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720" y="1196752"/>
            <a:ext cx="3360000" cy="25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861048"/>
            <a:ext cx="336000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632" y="1804112"/>
            <a:ext cx="3360000" cy="25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088" y="4509120"/>
            <a:ext cx="2880000" cy="21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45" r="6955"/>
          <a:stretch/>
        </p:blipFill>
        <p:spPr>
          <a:xfrm>
            <a:off x="6372200" y="4581128"/>
            <a:ext cx="256032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0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924475"/>
          </a:xfrm>
        </p:spPr>
        <p:txBody>
          <a:bodyPr/>
          <a:lstStyle/>
          <a:p>
            <a:pPr algn="ctr"/>
            <a:r>
              <a:rPr lang="ru-RU" b="1" dirty="0" err="1" smtClean="0"/>
              <a:t>Үсентеләрнең</a:t>
            </a:r>
            <a:r>
              <a:rPr lang="ru-RU" b="1" dirty="0" smtClean="0"/>
              <a:t> </a:t>
            </a:r>
            <a:r>
              <a:rPr lang="ru-RU" b="1" dirty="0" err="1" smtClean="0"/>
              <a:t>үсеше</a:t>
            </a:r>
            <a:r>
              <a:rPr lang="ru-RU" b="1" dirty="0" smtClean="0"/>
              <a:t>: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024648"/>
            <a:ext cx="3360000" cy="25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024648"/>
            <a:ext cx="3360000" cy="25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32" y="3898736"/>
            <a:ext cx="336000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888472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3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424936" cy="924475"/>
          </a:xfrm>
        </p:spPr>
        <p:txBody>
          <a:bodyPr/>
          <a:lstStyle/>
          <a:p>
            <a:r>
              <a:rPr lang="tt-RU" b="1" dirty="0" smtClean="0"/>
              <a:t>Үсентеләр кояшка үреләләр, кыяр инде өченче яфрак җибәрде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340768"/>
            <a:ext cx="3360000" cy="25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340768"/>
            <a:ext cx="3360000" cy="25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77072"/>
            <a:ext cx="336000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4077072"/>
            <a:ext cx="3360000" cy="25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14" b="4411"/>
          <a:stretch/>
        </p:blipFill>
        <p:spPr>
          <a:xfrm>
            <a:off x="2925010" y="2660662"/>
            <a:ext cx="3360000" cy="240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3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125113" cy="924475"/>
          </a:xfrm>
        </p:spPr>
        <p:txBody>
          <a:bodyPr/>
          <a:lstStyle/>
          <a:p>
            <a:pPr algn="ctr"/>
            <a:r>
              <a:rPr lang="ru-RU" b="1" dirty="0" err="1" smtClean="0"/>
              <a:t>Рәсемнәр</a:t>
            </a:r>
            <a:r>
              <a:rPr lang="ru-RU" b="1" dirty="0" smtClean="0"/>
              <a:t> </a:t>
            </a:r>
            <a:r>
              <a:rPr lang="ru-RU" b="1" dirty="0" err="1" smtClean="0"/>
              <a:t>күргәзмәсе</a:t>
            </a:r>
            <a:r>
              <a:rPr lang="ru-RU" b="1" dirty="0"/>
              <a:t>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23" t="3061" r="13681" b="3685"/>
          <a:stretch/>
        </p:blipFill>
        <p:spPr>
          <a:xfrm>
            <a:off x="1593587" y="838278"/>
            <a:ext cx="6146765" cy="578651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4558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924475"/>
          </a:xfrm>
        </p:spPr>
        <p:txBody>
          <a:bodyPr/>
          <a:lstStyle/>
          <a:p>
            <a:pPr algn="ctr"/>
            <a:r>
              <a:rPr lang="ru-RU" b="1" dirty="0" err="1" smtClean="0"/>
              <a:t>Чәй</a:t>
            </a:r>
            <a:r>
              <a:rPr lang="ru-RU" b="1" dirty="0" smtClean="0"/>
              <a:t> </a:t>
            </a:r>
            <a:r>
              <a:rPr lang="ru-RU" b="1" dirty="0" err="1" smtClean="0"/>
              <a:t>эчәбез</a:t>
            </a:r>
            <a:r>
              <a:rPr lang="ru-RU" b="1" dirty="0" smtClean="0"/>
              <a:t> </a:t>
            </a:r>
            <a:r>
              <a:rPr lang="ru-RU" b="1" dirty="0" err="1" smtClean="0"/>
              <a:t>бергәләп</a:t>
            </a:r>
            <a:r>
              <a:rPr lang="ru-RU" b="1" dirty="0" smtClean="0"/>
              <a:t>…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048" y="1045756"/>
            <a:ext cx="3360000" cy="25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92"/>
          <a:stretch/>
        </p:blipFill>
        <p:spPr>
          <a:xfrm>
            <a:off x="4886288" y="3934152"/>
            <a:ext cx="3185552" cy="25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032" y="3837596"/>
            <a:ext cx="3648032" cy="2736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792" y="937744"/>
            <a:ext cx="3648032" cy="2736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799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/>
              <a:t>…</a:t>
            </a:r>
            <a:r>
              <a:rPr lang="ru-RU" b="1" dirty="0" err="1" smtClean="0"/>
              <a:t>төрле</a:t>
            </a:r>
            <a:r>
              <a:rPr lang="ru-RU" b="1" dirty="0" smtClean="0"/>
              <a:t> </a:t>
            </a:r>
            <a:r>
              <a:rPr lang="ru-RU" b="1" dirty="0" err="1" smtClean="0"/>
              <a:t>уеннар</a:t>
            </a:r>
            <a:r>
              <a:rPr lang="ru-RU" b="1" dirty="0" smtClean="0"/>
              <a:t> </a:t>
            </a:r>
            <a:r>
              <a:rPr lang="ru-RU" b="1" dirty="0" err="1" smtClean="0"/>
              <a:t>уйнап</a:t>
            </a:r>
            <a:r>
              <a:rPr lang="ru-RU" b="1" dirty="0" smtClean="0"/>
              <a:t>!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80728"/>
            <a:ext cx="3672408" cy="27543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21" r="17949"/>
          <a:stretch/>
        </p:blipFill>
        <p:spPr>
          <a:xfrm>
            <a:off x="5220072" y="988601"/>
            <a:ext cx="3384376" cy="27835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957" b="6065"/>
          <a:stretch/>
        </p:blipFill>
        <p:spPr>
          <a:xfrm>
            <a:off x="467544" y="3933055"/>
            <a:ext cx="3360000" cy="26289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933055"/>
            <a:ext cx="3528392" cy="26462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10"/>
          <a:stretch/>
        </p:blipFill>
        <p:spPr>
          <a:xfrm>
            <a:off x="3131840" y="1844824"/>
            <a:ext cx="3034396" cy="3600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206880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8269"/>
            <a:ext cx="7125113" cy="924475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Тәме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буенча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бел»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992744"/>
            <a:ext cx="3745883" cy="280941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992744"/>
            <a:ext cx="3713840" cy="27853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28" y="3933032"/>
            <a:ext cx="3743563" cy="28076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933032"/>
            <a:ext cx="3713840" cy="27853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12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125113" cy="924475"/>
          </a:xfrm>
        </p:spPr>
        <p:txBody>
          <a:bodyPr/>
          <a:lstStyle/>
          <a:p>
            <a:pPr algn="ctr"/>
            <a:r>
              <a:rPr lang="ru-RU" b="1" i="1" dirty="0" err="1" smtClean="0"/>
              <a:t>Игътибарыгыз</a:t>
            </a:r>
            <a:r>
              <a:rPr lang="ru-RU" b="1" i="1" dirty="0" smtClean="0"/>
              <a:t> </a:t>
            </a:r>
            <a:r>
              <a:rPr lang="ru-RU" b="1" i="1" dirty="0" err="1" smtClean="0"/>
              <a:t>өчен</a:t>
            </a:r>
            <a:r>
              <a:rPr lang="ru-RU" b="1" i="1" dirty="0" smtClean="0"/>
              <a:t> </a:t>
            </a:r>
            <a:r>
              <a:rPr lang="ru-RU" b="1" i="1" dirty="0" err="1" smtClean="0"/>
              <a:t>рәхмәт</a:t>
            </a:r>
            <a:r>
              <a:rPr lang="ru-RU" b="1" i="1" dirty="0" smtClean="0"/>
              <a:t>!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057312"/>
            <a:ext cx="7200800" cy="5400600"/>
          </a:xfrm>
          <a:prstGeom prst="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81325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8136904" cy="6120680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tt-RU" b="1" dirty="0">
                <a:solidFill>
                  <a:schemeClr val="tx1"/>
                </a:solidFill>
              </a:rPr>
              <a:t>Проектның төре:</a:t>
            </a:r>
            <a:r>
              <a:rPr lang="tt-RU" dirty="0">
                <a:solidFill>
                  <a:schemeClr val="tx1"/>
                </a:solidFill>
              </a:rPr>
              <a:t> </a:t>
            </a:r>
            <a:r>
              <a:rPr lang="tt-RU" dirty="0"/>
              <a:t>практик тәҗрибә</a:t>
            </a:r>
            <a:endParaRPr lang="ru-RU" dirty="0"/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tt-RU" b="1" dirty="0">
                <a:solidFill>
                  <a:schemeClr val="tx1"/>
                </a:solidFill>
              </a:rPr>
              <a:t>Предметлы – эчтәлекле өлкәләре:</a:t>
            </a:r>
            <a:r>
              <a:rPr lang="tt-RU" dirty="0">
                <a:solidFill>
                  <a:schemeClr val="tx1"/>
                </a:solidFill>
              </a:rPr>
              <a:t> </a:t>
            </a:r>
            <a:r>
              <a:rPr lang="tt-RU" dirty="0"/>
              <a:t>танып белүне үстерү, экология,  хезмәт.</a:t>
            </a:r>
            <a:endParaRPr lang="ru-RU" dirty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t-RU" b="1" dirty="0">
                <a:solidFill>
                  <a:schemeClr val="tx1"/>
                </a:solidFill>
              </a:rPr>
              <a:t>Катнашычулар саны:</a:t>
            </a:r>
            <a:r>
              <a:rPr lang="tt-RU" dirty="0">
                <a:solidFill>
                  <a:schemeClr val="tx1"/>
                </a:solidFill>
              </a:rPr>
              <a:t> </a:t>
            </a:r>
            <a:r>
              <a:rPr lang="tt-RU" dirty="0"/>
              <a:t>төркем белән</a:t>
            </a:r>
            <a:endParaRPr lang="ru-RU" dirty="0"/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tt-RU" b="1" dirty="0">
                <a:solidFill>
                  <a:schemeClr val="tx1"/>
                </a:solidFill>
              </a:rPr>
              <a:t>Үткәрү вакыты</a:t>
            </a:r>
            <a:r>
              <a:rPr lang="tt-RU" dirty="0">
                <a:solidFill>
                  <a:schemeClr val="tx1"/>
                </a:solidFill>
              </a:rPr>
              <a:t> </a:t>
            </a:r>
            <a:r>
              <a:rPr lang="tt-RU" dirty="0"/>
              <a:t>– дәвамлы</a:t>
            </a:r>
            <a:endParaRPr lang="ru-RU" dirty="0"/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tt-RU" b="1" dirty="0">
                <a:solidFill>
                  <a:schemeClr val="tx1"/>
                </a:solidFill>
              </a:rPr>
              <a:t>Характер буенча контакт (урап алу дәрәҗәсе):</a:t>
            </a:r>
            <a:r>
              <a:rPr lang="tt-RU" dirty="0">
                <a:solidFill>
                  <a:schemeClr val="tx1"/>
                </a:solidFill>
              </a:rPr>
              <a:t> </a:t>
            </a:r>
            <a:r>
              <a:rPr lang="tt-RU" dirty="0"/>
              <a:t>белем бирү </a:t>
            </a:r>
            <a:r>
              <a:rPr lang="tt-RU" dirty="0" smtClean="0"/>
              <a:t>учре</a:t>
            </a:r>
            <a:r>
              <a:rPr lang="ru-RU" dirty="0"/>
              <a:t>ж</a:t>
            </a:r>
            <a:r>
              <a:rPr lang="tt-RU" dirty="0"/>
              <a:t>дениесе рамкаларында</a:t>
            </a:r>
            <a:endParaRPr lang="ru-RU" dirty="0"/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tt-RU" b="1" dirty="0">
                <a:solidFill>
                  <a:schemeClr val="tx1"/>
                </a:solidFill>
              </a:rPr>
              <a:t>Информа</a:t>
            </a:r>
            <a:r>
              <a:rPr lang="ru-RU" b="1" dirty="0">
                <a:solidFill>
                  <a:schemeClr val="tx1"/>
                </a:solidFill>
              </a:rPr>
              <a:t>ц</a:t>
            </a:r>
            <a:r>
              <a:rPr lang="tt-RU" b="1" dirty="0">
                <a:solidFill>
                  <a:schemeClr val="tx1"/>
                </a:solidFill>
              </a:rPr>
              <a:t>ия чыганагы:  </a:t>
            </a:r>
            <a:r>
              <a:rPr lang="tt-RU" dirty="0"/>
              <a:t>предметлы тирәлеген үстерү, интернет ресурсларны тудыруга методик рекоменда</a:t>
            </a:r>
            <a:r>
              <a:rPr lang="ru-RU" dirty="0" err="1"/>
              <a:t>цияләр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13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7125113" cy="648072"/>
          </a:xfrm>
        </p:spPr>
        <p:txBody>
          <a:bodyPr/>
          <a:lstStyle/>
          <a:p>
            <a:pPr algn="ctr"/>
            <a:r>
              <a:rPr lang="ru-RU" b="1" i="1" dirty="0" err="1" smtClean="0">
                <a:solidFill>
                  <a:schemeClr val="tx1"/>
                </a:solidFill>
              </a:rPr>
              <a:t>Актуальлелек</a:t>
            </a:r>
            <a:r>
              <a:rPr lang="ru-RU" b="1" i="1" dirty="0" smtClean="0">
                <a:solidFill>
                  <a:schemeClr val="tx1"/>
                </a:solidFill>
              </a:rPr>
              <a:t>: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688631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/>
              <a:t>Кыш </a:t>
            </a:r>
            <a:r>
              <a:rPr lang="ru-RU" dirty="0" err="1"/>
              <a:t>азагына</a:t>
            </a:r>
            <a:r>
              <a:rPr lang="ru-RU" dirty="0"/>
              <a:t> </a:t>
            </a:r>
            <a:r>
              <a:rPr lang="ru-RU" dirty="0" err="1"/>
              <a:t>якынлаша</a:t>
            </a:r>
            <a:r>
              <a:rPr lang="ru-RU" dirty="0"/>
              <a:t>. </a:t>
            </a:r>
            <a:r>
              <a:rPr lang="ru-RU" dirty="0" err="1"/>
              <a:t>Кояш</a:t>
            </a:r>
            <a:r>
              <a:rPr lang="ru-RU" dirty="0"/>
              <a:t> </a:t>
            </a:r>
            <a:r>
              <a:rPr lang="ru-RU" dirty="0" err="1"/>
              <a:t>көннән</a:t>
            </a:r>
            <a:r>
              <a:rPr lang="ru-RU" dirty="0"/>
              <a:t>–</a:t>
            </a:r>
            <a:r>
              <a:rPr lang="ru-RU" dirty="0" err="1"/>
              <a:t>көн</a:t>
            </a:r>
            <a:r>
              <a:rPr lang="ru-RU" dirty="0"/>
              <a:t> </a:t>
            </a:r>
            <a:r>
              <a:rPr lang="ru-RU" dirty="0" err="1"/>
              <a:t>югарырак</a:t>
            </a:r>
            <a:r>
              <a:rPr lang="ru-RU" dirty="0"/>
              <a:t> </a:t>
            </a:r>
            <a:r>
              <a:rPr lang="ru-RU" dirty="0" err="1"/>
              <a:t>күтәрелә</a:t>
            </a:r>
            <a:r>
              <a:rPr lang="ru-RU" dirty="0"/>
              <a:t>, ә </a:t>
            </a:r>
            <a:r>
              <a:rPr lang="ru-RU" dirty="0" err="1"/>
              <a:t>көннәр</a:t>
            </a:r>
            <a:r>
              <a:rPr lang="ru-RU" dirty="0"/>
              <a:t> </a:t>
            </a:r>
            <a:r>
              <a:rPr lang="ru-RU" dirty="0" err="1"/>
              <a:t>озайганнан-озая</a:t>
            </a:r>
            <a:r>
              <a:rPr lang="ru-RU" dirty="0"/>
              <a:t> </a:t>
            </a:r>
            <a:r>
              <a:rPr lang="ru-RU" dirty="0" err="1"/>
              <a:t>һәм</a:t>
            </a:r>
            <a:r>
              <a:rPr lang="ru-RU" dirty="0"/>
              <a:t> </a:t>
            </a:r>
            <a:r>
              <a:rPr lang="ru-RU" dirty="0" err="1"/>
              <a:t>җылына</a:t>
            </a:r>
            <a:r>
              <a:rPr lang="ru-RU" dirty="0"/>
              <a:t> бара. </a:t>
            </a:r>
            <a:r>
              <a:rPr lang="ru-RU" dirty="0" err="1"/>
              <a:t>Утырту</a:t>
            </a:r>
            <a:r>
              <a:rPr lang="ru-RU" dirty="0"/>
              <a:t> </a:t>
            </a:r>
            <a:r>
              <a:rPr lang="ru-RU" dirty="0" err="1"/>
              <a:t>вакыты</a:t>
            </a:r>
            <a:r>
              <a:rPr lang="ru-RU" dirty="0"/>
              <a:t> </a:t>
            </a:r>
            <a:r>
              <a:rPr lang="ru-RU" dirty="0" err="1"/>
              <a:t>җитте</a:t>
            </a:r>
            <a:r>
              <a:rPr lang="ru-RU" dirty="0"/>
              <a:t>. </a:t>
            </a:r>
            <a:r>
              <a:rPr lang="ru-RU" dirty="0" err="1"/>
              <a:t>Балалар</a:t>
            </a:r>
            <a:r>
              <a:rPr lang="ru-RU" dirty="0"/>
              <a:t> </a:t>
            </a:r>
            <a:r>
              <a:rPr lang="ru-RU" dirty="0" err="1"/>
              <a:t>бакчасында</a:t>
            </a:r>
            <a:r>
              <a:rPr lang="ru-RU" dirty="0"/>
              <a:t> </a:t>
            </a:r>
            <a:r>
              <a:rPr lang="ru-RU" dirty="0" err="1"/>
              <a:t>тәрәзә</a:t>
            </a:r>
            <a:r>
              <a:rPr lang="ru-RU" dirty="0"/>
              <a:t> </a:t>
            </a:r>
            <a:r>
              <a:rPr lang="ru-RU" dirty="0" err="1"/>
              <a:t>төбендә</a:t>
            </a:r>
            <a:r>
              <a:rPr lang="ru-RU" dirty="0"/>
              <a:t> </a:t>
            </a:r>
            <a:r>
              <a:rPr lang="ru-RU" dirty="0" err="1"/>
              <a:t>яшелчә</a:t>
            </a:r>
            <a:r>
              <a:rPr lang="ru-RU" dirty="0"/>
              <a:t> </a:t>
            </a:r>
            <a:r>
              <a:rPr lang="ru-RU" dirty="0" err="1"/>
              <a:t>бакчасы</a:t>
            </a:r>
            <a:r>
              <a:rPr lang="ru-RU" dirty="0"/>
              <a:t> </a:t>
            </a:r>
            <a:r>
              <a:rPr lang="ru-RU" dirty="0" err="1"/>
              <a:t>булдыру</a:t>
            </a:r>
            <a:r>
              <a:rPr lang="ru-RU" dirty="0"/>
              <a:t> </a:t>
            </a:r>
            <a:r>
              <a:rPr lang="ru-RU" dirty="0" err="1"/>
              <a:t>бик</a:t>
            </a:r>
            <a:r>
              <a:rPr lang="ru-RU" dirty="0"/>
              <a:t> </a:t>
            </a:r>
            <a:r>
              <a:rPr lang="ru-RU" dirty="0" err="1"/>
              <a:t>күңелле</a:t>
            </a:r>
            <a:r>
              <a:rPr lang="ru-RU" dirty="0"/>
              <a:t> </a:t>
            </a:r>
            <a:r>
              <a:rPr lang="ru-RU" dirty="0" err="1"/>
              <a:t>шөгыль</a:t>
            </a:r>
            <a:r>
              <a:rPr lang="ru-RU" dirty="0"/>
              <a:t> </a:t>
            </a:r>
            <a:r>
              <a:rPr lang="ru-RU" dirty="0" err="1"/>
              <a:t>булып</a:t>
            </a:r>
            <a:r>
              <a:rPr lang="ru-RU" dirty="0"/>
              <a:t> тора, </a:t>
            </a:r>
            <a:r>
              <a:rPr lang="ru-RU" dirty="0" err="1"/>
              <a:t>бигрәк</a:t>
            </a:r>
            <a:r>
              <a:rPr lang="ru-RU" dirty="0"/>
              <a:t> </a:t>
            </a:r>
            <a:r>
              <a:rPr lang="ru-RU" dirty="0" err="1"/>
              <a:t>тә</a:t>
            </a:r>
            <a:r>
              <a:rPr lang="ru-RU" dirty="0"/>
              <a:t> </a:t>
            </a:r>
            <a:r>
              <a:rPr lang="ru-RU" dirty="0" err="1"/>
              <a:t>кышын</a:t>
            </a:r>
            <a:r>
              <a:rPr lang="ru-RU" dirty="0"/>
              <a:t> </a:t>
            </a:r>
            <a:r>
              <a:rPr lang="ru-RU" dirty="0" err="1"/>
              <a:t>һәм</a:t>
            </a:r>
            <a:r>
              <a:rPr lang="ru-RU" dirty="0"/>
              <a:t> </a:t>
            </a:r>
            <a:r>
              <a:rPr lang="ru-RU" dirty="0" err="1"/>
              <a:t>язын</a:t>
            </a:r>
            <a:r>
              <a:rPr lang="ru-RU" dirty="0"/>
              <a:t>.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/>
              <a:t>вакытта</a:t>
            </a:r>
            <a:r>
              <a:rPr lang="ru-RU" dirty="0"/>
              <a:t> </a:t>
            </a:r>
            <a:r>
              <a:rPr lang="ru-RU" dirty="0" err="1"/>
              <a:t>табигатьнең</a:t>
            </a:r>
            <a:r>
              <a:rPr lang="ru-RU" dirty="0"/>
              <a:t> </a:t>
            </a:r>
            <a:r>
              <a:rPr lang="ru-RU" dirty="0" err="1"/>
              <a:t>әле</a:t>
            </a:r>
            <a:r>
              <a:rPr lang="ru-RU" dirty="0"/>
              <a:t> </a:t>
            </a:r>
            <a:r>
              <a:rPr lang="ru-RU" dirty="0" err="1"/>
              <a:t>генә</a:t>
            </a:r>
            <a:r>
              <a:rPr lang="ru-RU" dirty="0"/>
              <a:t> </a:t>
            </a:r>
            <a:r>
              <a:rPr lang="ru-RU" dirty="0" err="1"/>
              <a:t>өлгергән</a:t>
            </a:r>
            <a:r>
              <a:rPr lang="ru-RU" dirty="0"/>
              <a:t> </a:t>
            </a:r>
            <a:r>
              <a:rPr lang="ru-RU" dirty="0" err="1"/>
              <a:t>бүләкләрен</a:t>
            </a:r>
            <a:r>
              <a:rPr lang="ru-RU" dirty="0"/>
              <a:t> </a:t>
            </a:r>
            <a:r>
              <a:rPr lang="ru-RU" dirty="0" err="1"/>
              <a:t>ашап</a:t>
            </a:r>
            <a:r>
              <a:rPr lang="ru-RU" dirty="0"/>
              <a:t> </a:t>
            </a:r>
            <a:r>
              <a:rPr lang="ru-RU" dirty="0" err="1"/>
              <a:t>карыйсы</a:t>
            </a:r>
            <a:r>
              <a:rPr lang="ru-RU" dirty="0"/>
              <a:t> </a:t>
            </a:r>
            <a:r>
              <a:rPr lang="ru-RU" dirty="0" err="1"/>
              <a:t>гына</a:t>
            </a:r>
            <a:r>
              <a:rPr lang="ru-RU" dirty="0"/>
              <a:t> </a:t>
            </a:r>
            <a:r>
              <a:rPr lang="ru-RU" dirty="0" err="1"/>
              <a:t>түгел</a:t>
            </a:r>
            <a:r>
              <a:rPr lang="ru-RU" dirty="0"/>
              <a:t>, </a:t>
            </a:r>
            <a:r>
              <a:rPr lang="ru-RU" dirty="0" err="1"/>
              <a:t>яшеллекләрнең</a:t>
            </a:r>
            <a:r>
              <a:rPr lang="ru-RU" dirty="0"/>
              <a:t> </a:t>
            </a:r>
            <a:r>
              <a:rPr lang="ru-RU" dirty="0" err="1"/>
              <a:t>төсен</a:t>
            </a:r>
            <a:r>
              <a:rPr lang="ru-RU" dirty="0"/>
              <a:t> </a:t>
            </a:r>
            <a:r>
              <a:rPr lang="ru-RU" dirty="0" err="1"/>
              <a:t>күрәсе</a:t>
            </a:r>
            <a:r>
              <a:rPr lang="ru-RU" dirty="0"/>
              <a:t> </a:t>
            </a:r>
            <a:r>
              <a:rPr lang="ru-RU" dirty="0" err="1"/>
              <a:t>килә</a:t>
            </a:r>
            <a:r>
              <a:rPr lang="ru-RU" dirty="0"/>
              <a:t>. </a:t>
            </a:r>
            <a:r>
              <a:rPr lang="ru-RU" dirty="0" err="1"/>
              <a:t>Синең</a:t>
            </a:r>
            <a:r>
              <a:rPr lang="ru-RU" dirty="0"/>
              <a:t> </a:t>
            </a:r>
            <a:r>
              <a:rPr lang="ru-RU" dirty="0" err="1"/>
              <a:t>үзеңнең</a:t>
            </a:r>
            <a:r>
              <a:rPr lang="ru-RU" dirty="0"/>
              <a:t> </a:t>
            </a:r>
            <a:r>
              <a:rPr lang="ru-RU" dirty="0" err="1"/>
              <a:t>тәрәзәң</a:t>
            </a:r>
            <a:r>
              <a:rPr lang="ru-RU" dirty="0"/>
              <a:t> </a:t>
            </a:r>
            <a:r>
              <a:rPr lang="ru-RU" dirty="0" err="1"/>
              <a:t>төбендә</a:t>
            </a:r>
            <a:r>
              <a:rPr lang="ru-RU" dirty="0"/>
              <a:t>, </a:t>
            </a:r>
            <a:r>
              <a:rPr lang="ru-RU" dirty="0" err="1"/>
              <a:t>беренче</a:t>
            </a:r>
            <a:r>
              <a:rPr lang="ru-RU" dirty="0"/>
              <a:t> </a:t>
            </a:r>
            <a:r>
              <a:rPr lang="ru-RU" dirty="0" err="1"/>
              <a:t>язгы</a:t>
            </a:r>
            <a:r>
              <a:rPr lang="ru-RU" dirty="0"/>
              <a:t> </a:t>
            </a:r>
            <a:r>
              <a:rPr lang="ru-RU" dirty="0" err="1"/>
              <a:t>яшеллекнең</a:t>
            </a:r>
            <a:r>
              <a:rPr lang="ru-RU" dirty="0"/>
              <a:t> </a:t>
            </a:r>
            <a:r>
              <a:rPr lang="ru-RU" dirty="0" err="1"/>
              <a:t>үсүеннән</a:t>
            </a:r>
            <a:r>
              <a:rPr lang="ru-RU" dirty="0"/>
              <a:t> </a:t>
            </a:r>
            <a:r>
              <a:rPr lang="ru-RU" dirty="0" err="1"/>
              <a:t>дә</a:t>
            </a:r>
            <a:r>
              <a:rPr lang="ru-RU" dirty="0"/>
              <a:t> </a:t>
            </a:r>
            <a:r>
              <a:rPr lang="ru-RU" dirty="0" err="1"/>
              <a:t>күңеллерәк</a:t>
            </a:r>
            <a:r>
              <a:rPr lang="ru-RU" dirty="0"/>
              <a:t> </a:t>
            </a:r>
            <a:r>
              <a:rPr lang="ru-RU" dirty="0" err="1"/>
              <a:t>бернәрсә</a:t>
            </a:r>
            <a:r>
              <a:rPr lang="ru-RU" dirty="0"/>
              <a:t> </a:t>
            </a:r>
            <a:r>
              <a:rPr lang="ru-RU" dirty="0" err="1"/>
              <a:t>дә</a:t>
            </a:r>
            <a:r>
              <a:rPr lang="ru-RU" dirty="0"/>
              <a:t> </a:t>
            </a:r>
            <a:r>
              <a:rPr lang="ru-RU" dirty="0" err="1"/>
              <a:t>юктыр</a:t>
            </a:r>
            <a:r>
              <a:rPr lang="ru-RU" dirty="0"/>
              <a:t> </a:t>
            </a:r>
            <a:r>
              <a:rPr lang="ru-RU" dirty="0" err="1"/>
              <a:t>мөгаен</a:t>
            </a:r>
            <a:r>
              <a:rPr lang="ru-RU" dirty="0"/>
              <a:t>. </a:t>
            </a:r>
            <a:r>
              <a:rPr lang="ru-RU" dirty="0" err="1"/>
              <a:t>Болар</a:t>
            </a:r>
            <a:r>
              <a:rPr lang="ru-RU" dirty="0"/>
              <a:t>: </a:t>
            </a:r>
            <a:r>
              <a:rPr lang="ru-RU" dirty="0" err="1"/>
              <a:t>суган</a:t>
            </a:r>
            <a:r>
              <a:rPr lang="ru-RU" dirty="0"/>
              <a:t>, петрушка, укроп </a:t>
            </a:r>
            <a:r>
              <a:rPr lang="ru-RU" dirty="0" err="1"/>
              <a:t>һәм</a:t>
            </a:r>
            <a:r>
              <a:rPr lang="ru-RU" dirty="0"/>
              <a:t> </a:t>
            </a:r>
            <a:r>
              <a:rPr lang="ru-RU" dirty="0" err="1"/>
              <a:t>хәтта</a:t>
            </a:r>
            <a:r>
              <a:rPr lang="ru-RU" dirty="0"/>
              <a:t> салат </a:t>
            </a:r>
            <a:r>
              <a:rPr lang="ru-RU" dirty="0" err="1"/>
              <a:t>яфрагы</a:t>
            </a:r>
            <a:r>
              <a:rPr lang="ru-RU" dirty="0"/>
              <a:t> да </a:t>
            </a:r>
            <a:r>
              <a:rPr lang="ru-RU" dirty="0" err="1"/>
              <a:t>булырга</a:t>
            </a:r>
            <a:r>
              <a:rPr lang="ru-RU" dirty="0"/>
              <a:t> </a:t>
            </a:r>
            <a:r>
              <a:rPr lang="ru-RU" dirty="0" err="1"/>
              <a:t>мөмкин</a:t>
            </a:r>
            <a:r>
              <a:rPr lang="ru-RU" dirty="0"/>
              <a:t>. </a:t>
            </a:r>
            <a:r>
              <a:rPr lang="ru-RU" dirty="0" err="1"/>
              <a:t>Тәрәзә</a:t>
            </a:r>
            <a:r>
              <a:rPr lang="ru-RU" dirty="0"/>
              <a:t> </a:t>
            </a:r>
            <a:r>
              <a:rPr lang="ru-RU" dirty="0" err="1"/>
              <a:t>төбендәге</a:t>
            </a:r>
            <a:r>
              <a:rPr lang="ru-RU" dirty="0"/>
              <a:t> </a:t>
            </a:r>
            <a:r>
              <a:rPr lang="ru-RU" dirty="0" err="1"/>
              <a:t>яшелчә</a:t>
            </a:r>
            <a:r>
              <a:rPr lang="ru-RU" dirty="0"/>
              <a:t> </a:t>
            </a:r>
            <a:r>
              <a:rPr lang="ru-RU" dirty="0" err="1"/>
              <a:t>бакчасы</a:t>
            </a:r>
            <a:r>
              <a:rPr lang="ru-RU" dirty="0"/>
              <a:t> – </a:t>
            </a:r>
            <a:r>
              <a:rPr lang="ru-RU" dirty="0" err="1"/>
              <a:t>табигатьнең</a:t>
            </a:r>
            <a:r>
              <a:rPr lang="ru-RU" dirty="0"/>
              <a:t> </a:t>
            </a:r>
            <a:r>
              <a:rPr lang="ru-RU" dirty="0" err="1"/>
              <a:t>төсләренә</a:t>
            </a:r>
            <a:r>
              <a:rPr lang="ru-RU" dirty="0"/>
              <a:t>, </a:t>
            </a:r>
            <a:r>
              <a:rPr lang="ru-RU" dirty="0" err="1"/>
              <a:t>җылысына</a:t>
            </a:r>
            <a:r>
              <a:rPr lang="ru-RU" dirty="0"/>
              <a:t> карата </a:t>
            </a:r>
            <a:r>
              <a:rPr lang="ru-RU" dirty="0" err="1"/>
              <a:t>булган</a:t>
            </a:r>
            <a:r>
              <a:rPr lang="ru-RU" dirty="0"/>
              <a:t> </a:t>
            </a:r>
            <a:r>
              <a:rPr lang="ru-RU" dirty="0" err="1"/>
              <a:t>сезонлы</a:t>
            </a:r>
            <a:r>
              <a:rPr lang="ru-RU" dirty="0"/>
              <a:t> </a:t>
            </a:r>
            <a:r>
              <a:rPr lang="ru-RU" dirty="0" err="1"/>
              <a:t>ямансулыкны</a:t>
            </a:r>
            <a:r>
              <a:rPr lang="ru-RU" dirty="0"/>
              <a:t> </a:t>
            </a:r>
            <a:r>
              <a:rPr lang="ru-RU" dirty="0" err="1"/>
              <a:t>бетерүнең</a:t>
            </a:r>
            <a:r>
              <a:rPr lang="ru-RU" dirty="0"/>
              <a:t> </a:t>
            </a:r>
            <a:r>
              <a:rPr lang="ru-RU" dirty="0" err="1"/>
              <a:t>иң</a:t>
            </a:r>
            <a:r>
              <a:rPr lang="ru-RU" dirty="0"/>
              <a:t> </a:t>
            </a:r>
            <a:r>
              <a:rPr lang="ru-RU" dirty="0" err="1"/>
              <a:t>әйбәт</a:t>
            </a:r>
            <a:r>
              <a:rPr lang="ru-RU" dirty="0"/>
              <a:t> </a:t>
            </a:r>
            <a:r>
              <a:rPr lang="ru-RU" dirty="0" err="1"/>
              <a:t>бер</a:t>
            </a:r>
            <a:r>
              <a:rPr lang="ru-RU" dirty="0"/>
              <a:t> </a:t>
            </a:r>
            <a:r>
              <a:rPr lang="ru-RU" dirty="0" err="1"/>
              <a:t>ысулы</a:t>
            </a:r>
            <a:r>
              <a:rPr lang="ru-RU" dirty="0"/>
              <a:t> да ул. </a:t>
            </a:r>
            <a:r>
              <a:rPr lang="ru-RU" dirty="0" err="1"/>
              <a:t>Бүлмә</a:t>
            </a:r>
            <a:r>
              <a:rPr lang="ru-RU" dirty="0"/>
              <a:t> </a:t>
            </a:r>
            <a:r>
              <a:rPr lang="ru-RU" dirty="0" err="1"/>
              <a:t>шартларында</a:t>
            </a:r>
            <a:r>
              <a:rPr lang="ru-RU" dirty="0"/>
              <a:t> </a:t>
            </a:r>
            <a:r>
              <a:rPr lang="ru-RU" dirty="0" err="1"/>
              <a:t>үсемлекләрне</a:t>
            </a:r>
            <a:r>
              <a:rPr lang="ru-RU" dirty="0"/>
              <a:t> </a:t>
            </a:r>
            <a:r>
              <a:rPr lang="ru-RU" dirty="0" err="1"/>
              <a:t>ничек</a:t>
            </a:r>
            <a:r>
              <a:rPr lang="ru-RU" dirty="0"/>
              <a:t> </a:t>
            </a:r>
            <a:r>
              <a:rPr lang="ru-RU" dirty="0" err="1"/>
              <a:t>карап</a:t>
            </a:r>
            <a:r>
              <a:rPr lang="ru-RU" dirty="0"/>
              <a:t> </a:t>
            </a:r>
            <a:r>
              <a:rPr lang="ru-RU" dirty="0" err="1"/>
              <a:t>үстерергә</a:t>
            </a:r>
            <a:r>
              <a:rPr lang="ru-RU" dirty="0"/>
              <a:t>, </a:t>
            </a:r>
            <a:r>
              <a:rPr lang="ru-RU" dirty="0" err="1"/>
              <a:t>үсемлекләр</a:t>
            </a:r>
            <a:r>
              <a:rPr lang="ru-RU" dirty="0"/>
              <a:t> </a:t>
            </a:r>
            <a:r>
              <a:rPr lang="ru-RU" dirty="0" err="1"/>
              <a:t>үссен</a:t>
            </a:r>
            <a:r>
              <a:rPr lang="ru-RU" dirty="0"/>
              <a:t> </a:t>
            </a:r>
            <a:r>
              <a:rPr lang="ru-RU" dirty="0" err="1"/>
              <a:t>өчен</a:t>
            </a:r>
            <a:r>
              <a:rPr lang="ru-RU" dirty="0"/>
              <a:t> </a:t>
            </a:r>
            <a:r>
              <a:rPr lang="ru-RU" dirty="0" err="1"/>
              <a:t>яктылыкның</a:t>
            </a:r>
            <a:r>
              <a:rPr lang="ru-RU" dirty="0"/>
              <a:t>, </a:t>
            </a:r>
            <a:r>
              <a:rPr lang="ru-RU" dirty="0" err="1"/>
              <a:t>җылылыкның</a:t>
            </a:r>
            <a:r>
              <a:rPr lang="ru-RU" dirty="0"/>
              <a:t>, </a:t>
            </a:r>
            <a:r>
              <a:rPr lang="ru-RU" dirty="0" err="1"/>
              <a:t>туфракның</a:t>
            </a:r>
            <a:r>
              <a:rPr lang="ru-RU" dirty="0"/>
              <a:t> </a:t>
            </a:r>
            <a:r>
              <a:rPr lang="ru-RU" dirty="0" err="1"/>
              <a:t>дымлылыгының</a:t>
            </a:r>
            <a:r>
              <a:rPr lang="ru-RU" dirty="0"/>
              <a:t> </a:t>
            </a:r>
            <a:r>
              <a:rPr lang="ru-RU" dirty="0" err="1"/>
              <a:t>кирәк</a:t>
            </a:r>
            <a:r>
              <a:rPr lang="ru-RU" dirty="0"/>
              <a:t> </a:t>
            </a:r>
            <a:r>
              <a:rPr lang="ru-RU" dirty="0" err="1"/>
              <a:t>булуы</a:t>
            </a:r>
            <a:r>
              <a:rPr lang="ru-RU" dirty="0"/>
              <a:t> </a:t>
            </a:r>
            <a:r>
              <a:rPr lang="ru-RU" dirty="0" err="1"/>
              <a:t>турында</a:t>
            </a:r>
            <a:r>
              <a:rPr lang="ru-RU" dirty="0"/>
              <a:t> </a:t>
            </a:r>
            <a:r>
              <a:rPr lang="ru-RU" dirty="0" err="1"/>
              <a:t>балаларның</a:t>
            </a:r>
            <a:r>
              <a:rPr lang="ru-RU" dirty="0"/>
              <a:t> </a:t>
            </a:r>
            <a:r>
              <a:rPr lang="ru-RU" dirty="0" err="1"/>
              <a:t>күзаллауларын</a:t>
            </a:r>
            <a:r>
              <a:rPr lang="ru-RU" dirty="0"/>
              <a:t> </a:t>
            </a:r>
            <a:r>
              <a:rPr lang="ru-RU" dirty="0" err="1"/>
              <a:t>киңәйтү</a:t>
            </a:r>
            <a:r>
              <a:rPr lang="ru-RU" dirty="0"/>
              <a:t>, </a:t>
            </a:r>
            <a:r>
              <a:rPr lang="ru-RU" dirty="0" err="1"/>
              <a:t>танып</a:t>
            </a:r>
            <a:r>
              <a:rPr lang="ru-RU" dirty="0"/>
              <a:t> </a:t>
            </a:r>
            <a:r>
              <a:rPr lang="ru-RU" dirty="0" err="1"/>
              <a:t>белү</a:t>
            </a:r>
            <a:r>
              <a:rPr lang="ru-RU" dirty="0"/>
              <a:t> </a:t>
            </a:r>
            <a:r>
              <a:rPr lang="ru-RU" dirty="0" err="1"/>
              <a:t>һәм</a:t>
            </a:r>
            <a:r>
              <a:rPr lang="ru-RU" dirty="0"/>
              <a:t> </a:t>
            </a:r>
            <a:r>
              <a:rPr lang="ru-RU" dirty="0" err="1"/>
              <a:t>иҗади</a:t>
            </a:r>
            <a:r>
              <a:rPr lang="ru-RU" dirty="0"/>
              <a:t> </a:t>
            </a:r>
            <a:r>
              <a:rPr lang="ru-RU" dirty="0" err="1"/>
              <a:t>сәләтләрен</a:t>
            </a:r>
            <a:r>
              <a:rPr lang="ru-RU" dirty="0"/>
              <a:t> </a:t>
            </a:r>
            <a:r>
              <a:rPr lang="ru-RU" dirty="0" err="1"/>
              <a:t>үстерү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7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tx1"/>
                </a:solidFill>
              </a:rPr>
              <a:t>Максат</a:t>
            </a:r>
            <a:r>
              <a:rPr lang="ru-RU" b="1" dirty="0">
                <a:solidFill>
                  <a:schemeClr val="tx1"/>
                </a:solidFill>
              </a:rPr>
              <a:t>: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36712"/>
            <a:ext cx="7125112" cy="482453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err="1" smtClean="0"/>
              <a:t>Бүлмә</a:t>
            </a:r>
            <a:r>
              <a:rPr lang="ru-RU" b="1" dirty="0" smtClean="0"/>
              <a:t> </a:t>
            </a:r>
            <a:r>
              <a:rPr lang="ru-RU" b="1" dirty="0" err="1"/>
              <a:t>шартларында</a:t>
            </a:r>
            <a:r>
              <a:rPr lang="ru-RU" b="1" dirty="0"/>
              <a:t> </a:t>
            </a:r>
            <a:r>
              <a:rPr lang="ru-RU" b="1" dirty="0" err="1"/>
              <a:t>үсемлекләрне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 err="1"/>
              <a:t>карап</a:t>
            </a:r>
            <a:r>
              <a:rPr lang="ru-RU" b="1" dirty="0"/>
              <a:t> </a:t>
            </a:r>
            <a:r>
              <a:rPr lang="ru-RU" b="1" dirty="0" err="1"/>
              <a:t>үстерү</a:t>
            </a:r>
            <a:r>
              <a:rPr lang="ru-RU" b="1" dirty="0"/>
              <a:t> </a:t>
            </a:r>
            <a:r>
              <a:rPr lang="ru-RU" b="1" dirty="0" err="1"/>
              <a:t>турында</a:t>
            </a:r>
            <a:r>
              <a:rPr lang="ru-RU" b="1" dirty="0"/>
              <a:t> </a:t>
            </a:r>
            <a:r>
              <a:rPr lang="ru-RU" b="1" dirty="0" err="1"/>
              <a:t>балаларның</a:t>
            </a:r>
            <a:r>
              <a:rPr lang="ru-RU" b="1" dirty="0"/>
              <a:t> </a:t>
            </a:r>
            <a:r>
              <a:rPr lang="ru-RU" b="1" dirty="0" err="1"/>
              <a:t>белемнәрен</a:t>
            </a:r>
            <a:r>
              <a:rPr lang="ru-RU" b="1" dirty="0"/>
              <a:t> </a:t>
            </a:r>
            <a:r>
              <a:rPr lang="ru-RU" b="1" dirty="0" err="1"/>
              <a:t>киңәйтү</a:t>
            </a:r>
            <a:r>
              <a:rPr lang="ru-RU" b="1" dirty="0"/>
              <a:t> </a:t>
            </a:r>
            <a:r>
              <a:rPr lang="ru-RU" b="1" dirty="0" err="1"/>
              <a:t>һәм</a:t>
            </a:r>
            <a:r>
              <a:rPr lang="ru-RU" b="1" dirty="0"/>
              <a:t> </a:t>
            </a:r>
            <a:r>
              <a:rPr lang="ru-RU" b="1" dirty="0" err="1"/>
              <a:t>гомуми</a:t>
            </a:r>
            <a:r>
              <a:rPr lang="ru-RU" b="1" dirty="0"/>
              <a:t> </a:t>
            </a:r>
            <a:r>
              <a:rPr lang="ru-RU" b="1" dirty="0" err="1"/>
              <a:t>нәтиҗә</a:t>
            </a:r>
            <a:r>
              <a:rPr lang="ru-RU" b="1" dirty="0"/>
              <a:t> </a:t>
            </a:r>
            <a:r>
              <a:rPr lang="ru-RU" b="1" dirty="0" err="1"/>
              <a:t>чыгару</a:t>
            </a:r>
            <a:r>
              <a:rPr lang="ru-RU" b="1" dirty="0"/>
              <a:t>; </a:t>
            </a:r>
            <a:endParaRPr lang="ru-RU" b="1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b="1" dirty="0" smtClean="0"/>
              <a:t>проект </a:t>
            </a:r>
            <a:r>
              <a:rPr lang="ru-RU" b="1" dirty="0" err="1"/>
              <a:t>эшчәнлегенә</a:t>
            </a:r>
            <a:r>
              <a:rPr lang="ru-RU" b="1" dirty="0"/>
              <a:t> </a:t>
            </a:r>
            <a:r>
              <a:rPr lang="ru-RU" b="1" dirty="0" err="1"/>
              <a:t>мөмкин</a:t>
            </a:r>
            <a:r>
              <a:rPr lang="ru-RU" b="1" dirty="0"/>
              <a:t> </a:t>
            </a:r>
            <a:r>
              <a:rPr lang="ru-RU" b="1" dirty="0" err="1"/>
              <a:t>кадәр</a:t>
            </a:r>
            <a:r>
              <a:rPr lang="ru-RU" b="1" dirty="0"/>
              <a:t> </a:t>
            </a:r>
            <a:r>
              <a:rPr lang="ru-RU" b="1" dirty="0" err="1"/>
              <a:t>күбрәк</a:t>
            </a:r>
            <a:r>
              <a:rPr lang="ru-RU" b="1" dirty="0"/>
              <a:t> </a:t>
            </a:r>
            <a:r>
              <a:rPr lang="ru-RU" b="1" dirty="0" err="1"/>
              <a:t>балаларны</a:t>
            </a:r>
            <a:r>
              <a:rPr lang="ru-RU" b="1" dirty="0"/>
              <a:t> </a:t>
            </a:r>
            <a:r>
              <a:rPr lang="ru-RU" b="1" dirty="0" err="1"/>
              <a:t>җәлеп</a:t>
            </a:r>
            <a:r>
              <a:rPr lang="ru-RU" b="1" dirty="0"/>
              <a:t> </a:t>
            </a:r>
            <a:r>
              <a:rPr lang="ru-RU" b="1" dirty="0" err="1"/>
              <a:t>итү</a:t>
            </a:r>
            <a:r>
              <a:rPr lang="ru-RU" b="1" dirty="0" smtClean="0"/>
              <a:t>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b="1" dirty="0" smtClean="0"/>
              <a:t> </a:t>
            </a:r>
            <a:r>
              <a:rPr lang="ru-RU" b="1" dirty="0" err="1"/>
              <a:t>проектны</a:t>
            </a:r>
            <a:r>
              <a:rPr lang="ru-RU" b="1" dirty="0"/>
              <a:t> </a:t>
            </a:r>
            <a:r>
              <a:rPr lang="ru-RU" b="1" dirty="0" err="1"/>
              <a:t>тәрбияче</a:t>
            </a:r>
            <a:r>
              <a:rPr lang="ru-RU" b="1" dirty="0"/>
              <a:t> </a:t>
            </a:r>
            <a:r>
              <a:rPr lang="ru-RU" b="1" dirty="0" err="1"/>
              <a:t>белән</a:t>
            </a:r>
            <a:r>
              <a:rPr lang="ru-RU" b="1" dirty="0"/>
              <a:t> </a:t>
            </a:r>
            <a:r>
              <a:rPr lang="ru-RU" b="1" dirty="0" err="1"/>
              <a:t>балалар</a:t>
            </a:r>
            <a:r>
              <a:rPr lang="ru-RU" b="1" dirty="0"/>
              <a:t> </a:t>
            </a:r>
            <a:r>
              <a:rPr lang="ru-RU" b="1" dirty="0" err="1"/>
              <a:t>һәм</a:t>
            </a:r>
            <a:r>
              <a:rPr lang="ru-RU" b="1" dirty="0"/>
              <a:t> </a:t>
            </a:r>
            <a:r>
              <a:rPr lang="ru-RU" b="1" dirty="0" err="1"/>
              <a:t>әти</a:t>
            </a:r>
            <a:r>
              <a:rPr lang="ru-RU" b="1" dirty="0"/>
              <a:t> – </a:t>
            </a:r>
            <a:r>
              <a:rPr lang="ru-RU" b="1" dirty="0" err="1"/>
              <a:t>әниләр</a:t>
            </a:r>
            <a:r>
              <a:rPr lang="ru-RU" b="1" dirty="0"/>
              <a:t> </a:t>
            </a:r>
            <a:r>
              <a:rPr lang="ru-RU" b="1" dirty="0" err="1"/>
              <a:t>белән</a:t>
            </a:r>
            <a:r>
              <a:rPr lang="ru-RU" b="1" dirty="0"/>
              <a:t> </a:t>
            </a:r>
            <a:r>
              <a:rPr lang="ru-RU" b="1" dirty="0" err="1" smtClean="0"/>
              <a:t>берлектә</a:t>
            </a:r>
            <a:r>
              <a:rPr lang="ru-RU" b="1" dirty="0" smtClean="0"/>
              <a:t> </a:t>
            </a:r>
            <a:r>
              <a:rPr lang="ru-RU" b="1" dirty="0" err="1" smtClean="0"/>
              <a:t>эшләү</a:t>
            </a:r>
            <a:r>
              <a:rPr lang="ru-RU" b="1" dirty="0" smtClean="0"/>
              <a:t>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b="1" dirty="0" err="1"/>
              <a:t>б</a:t>
            </a:r>
            <a:r>
              <a:rPr lang="ru-RU" b="1" dirty="0" err="1" smtClean="0"/>
              <a:t>ашлаган</a:t>
            </a:r>
            <a:r>
              <a:rPr lang="ru-RU" b="1" dirty="0" smtClean="0"/>
              <a:t> </a:t>
            </a:r>
            <a:r>
              <a:rPr lang="ru-RU" b="1" dirty="0" err="1" smtClean="0"/>
              <a:t>эшне</a:t>
            </a:r>
            <a:r>
              <a:rPr lang="ru-RU" b="1" dirty="0" smtClean="0"/>
              <a:t> </a:t>
            </a:r>
            <a:r>
              <a:rPr lang="ru-RU" b="1" dirty="0" err="1" smtClean="0"/>
              <a:t>ахырына</a:t>
            </a:r>
            <a:r>
              <a:rPr lang="ru-RU" b="1" dirty="0" smtClean="0"/>
              <a:t> </a:t>
            </a:r>
            <a:r>
              <a:rPr lang="tt-RU" b="1" dirty="0" smtClean="0"/>
              <a:t>җиткерә белү, башлангыч экологик тәрбиясе бирү.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597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tx1"/>
                </a:solidFill>
              </a:rPr>
              <a:t>Бурычлар</a:t>
            </a:r>
            <a:r>
              <a:rPr lang="ru-RU" b="1" dirty="0">
                <a:solidFill>
                  <a:schemeClr val="tx1"/>
                </a:solidFill>
              </a:rPr>
              <a:t>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err="1"/>
              <a:t>Балаларны</a:t>
            </a:r>
            <a:r>
              <a:rPr lang="ru-RU" dirty="0"/>
              <a:t> </a:t>
            </a:r>
            <a:r>
              <a:rPr lang="ru-RU" dirty="0" err="1"/>
              <a:t>бүлмә</a:t>
            </a:r>
            <a:r>
              <a:rPr lang="ru-RU" dirty="0"/>
              <a:t> </a:t>
            </a:r>
            <a:r>
              <a:rPr lang="ru-RU" dirty="0" err="1"/>
              <a:t>шартларында</a:t>
            </a:r>
            <a:r>
              <a:rPr lang="ru-RU" dirty="0"/>
              <a:t> </a:t>
            </a:r>
            <a:r>
              <a:rPr lang="ru-RU" dirty="0" err="1"/>
              <a:t>үсемлекләрне</a:t>
            </a:r>
            <a:r>
              <a:rPr lang="ru-RU" dirty="0"/>
              <a:t> </a:t>
            </a:r>
            <a:r>
              <a:rPr lang="ru-RU" dirty="0" err="1"/>
              <a:t>карап</a:t>
            </a:r>
            <a:r>
              <a:rPr lang="ru-RU" dirty="0"/>
              <a:t> </a:t>
            </a:r>
            <a:r>
              <a:rPr lang="ru-RU" dirty="0" err="1" smtClean="0"/>
              <a:t>үстерерү</a:t>
            </a:r>
            <a:r>
              <a:rPr lang="ru-RU" dirty="0" smtClean="0"/>
              <a:t>.</a:t>
            </a:r>
            <a:endParaRPr lang="ru-RU" dirty="0"/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err="1"/>
              <a:t>Балаларда</a:t>
            </a:r>
            <a:r>
              <a:rPr lang="ru-RU" dirty="0"/>
              <a:t> </a:t>
            </a:r>
            <a:r>
              <a:rPr lang="ru-RU" dirty="0" err="1"/>
              <a:t>үсемлекләр</a:t>
            </a:r>
            <a:r>
              <a:rPr lang="ru-RU" dirty="0"/>
              <a:t> </a:t>
            </a:r>
            <a:r>
              <a:rPr lang="ru-RU" dirty="0" err="1"/>
              <a:t>үссен</a:t>
            </a:r>
            <a:r>
              <a:rPr lang="ru-RU" dirty="0"/>
              <a:t> </a:t>
            </a:r>
            <a:r>
              <a:rPr lang="ru-RU" dirty="0" err="1"/>
              <a:t>өчен</a:t>
            </a:r>
            <a:r>
              <a:rPr lang="ru-RU" dirty="0"/>
              <a:t> </a:t>
            </a:r>
            <a:r>
              <a:rPr lang="ru-RU" dirty="0" err="1"/>
              <a:t>яктылыкның</a:t>
            </a:r>
            <a:r>
              <a:rPr lang="ru-RU" dirty="0"/>
              <a:t>, </a:t>
            </a:r>
            <a:r>
              <a:rPr lang="ru-RU" dirty="0" err="1"/>
              <a:t>җылылыкның</a:t>
            </a:r>
            <a:r>
              <a:rPr lang="ru-RU" dirty="0"/>
              <a:t>, </a:t>
            </a:r>
            <a:r>
              <a:rPr lang="ru-RU" dirty="0" err="1"/>
              <a:t>туфракның</a:t>
            </a:r>
            <a:r>
              <a:rPr lang="ru-RU" dirty="0"/>
              <a:t> </a:t>
            </a:r>
            <a:r>
              <a:rPr lang="ru-RU" dirty="0" err="1"/>
              <a:t>дымлылыгының</a:t>
            </a:r>
            <a:r>
              <a:rPr lang="ru-RU" dirty="0"/>
              <a:t> </a:t>
            </a:r>
            <a:r>
              <a:rPr lang="ru-RU" dirty="0" err="1"/>
              <a:t>кирәк</a:t>
            </a:r>
            <a:r>
              <a:rPr lang="ru-RU" dirty="0"/>
              <a:t> </a:t>
            </a:r>
            <a:r>
              <a:rPr lang="ru-RU" dirty="0" err="1"/>
              <a:t>булуының</a:t>
            </a:r>
            <a:r>
              <a:rPr lang="ru-RU" dirty="0"/>
              <a:t> </a:t>
            </a:r>
            <a:r>
              <a:rPr lang="ru-RU" dirty="0" err="1"/>
              <a:t>мөһимлеген</a:t>
            </a:r>
            <a:r>
              <a:rPr lang="ru-RU" dirty="0"/>
              <a:t> </a:t>
            </a:r>
            <a:r>
              <a:rPr lang="ru-RU" dirty="0" err="1"/>
              <a:t>күзаллауны</a:t>
            </a:r>
            <a:r>
              <a:rPr lang="ru-RU" dirty="0"/>
              <a:t> </a:t>
            </a:r>
            <a:r>
              <a:rPr lang="ru-RU" dirty="0" err="1"/>
              <a:t>гомумиләштерү</a:t>
            </a:r>
            <a:r>
              <a:rPr lang="ru-RU" dirty="0"/>
              <a:t>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err="1"/>
              <a:t>Танып</a:t>
            </a:r>
            <a:r>
              <a:rPr lang="ru-RU" dirty="0"/>
              <a:t> </a:t>
            </a:r>
            <a:r>
              <a:rPr lang="ru-RU" dirty="0" err="1"/>
              <a:t>белү</a:t>
            </a:r>
            <a:r>
              <a:rPr lang="ru-RU" dirty="0"/>
              <a:t> </a:t>
            </a:r>
            <a:r>
              <a:rPr lang="ru-RU" dirty="0" err="1"/>
              <a:t>һәм</a:t>
            </a:r>
            <a:r>
              <a:rPr lang="ru-RU" dirty="0"/>
              <a:t> </a:t>
            </a:r>
            <a:r>
              <a:rPr lang="ru-RU" dirty="0" err="1"/>
              <a:t>иҗади</a:t>
            </a:r>
            <a:r>
              <a:rPr lang="ru-RU" dirty="0"/>
              <a:t> </a:t>
            </a:r>
            <a:r>
              <a:rPr lang="ru-RU" dirty="0" err="1"/>
              <a:t>сәләтләрен</a:t>
            </a:r>
            <a:r>
              <a:rPr lang="ru-RU" dirty="0"/>
              <a:t> </a:t>
            </a:r>
            <a:r>
              <a:rPr lang="ru-RU" dirty="0" err="1"/>
              <a:t>үстерү</a:t>
            </a:r>
            <a:r>
              <a:rPr lang="ru-RU" dirty="0"/>
              <a:t>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err="1"/>
              <a:t>Үзләренең</a:t>
            </a:r>
            <a:r>
              <a:rPr lang="ru-RU" dirty="0"/>
              <a:t> </a:t>
            </a:r>
            <a:r>
              <a:rPr lang="ru-RU" dirty="0" err="1"/>
              <a:t>хезмәтләренә</a:t>
            </a:r>
            <a:r>
              <a:rPr lang="ru-RU" dirty="0"/>
              <a:t> карата </a:t>
            </a:r>
            <a:r>
              <a:rPr lang="ru-RU" dirty="0" err="1"/>
              <a:t>сакчыл</a:t>
            </a:r>
            <a:r>
              <a:rPr lang="ru-RU" dirty="0"/>
              <a:t> </a:t>
            </a:r>
            <a:r>
              <a:rPr lang="ru-RU" dirty="0" err="1"/>
              <a:t>караш</a:t>
            </a:r>
            <a:r>
              <a:rPr lang="ru-RU" dirty="0"/>
              <a:t> </a:t>
            </a:r>
            <a:r>
              <a:rPr lang="ru-RU" dirty="0" err="1"/>
              <a:t>тәрбияләү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89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75556" y="260648"/>
            <a:ext cx="7992888" cy="2592288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Проект </a:t>
            </a:r>
            <a:r>
              <a:rPr lang="ru-RU" sz="2400" b="1" dirty="0" err="1">
                <a:solidFill>
                  <a:schemeClr val="tx1"/>
                </a:solidFill>
              </a:rPr>
              <a:t>идеясе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Төркем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бүлмәсендә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тәрәзә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төбендә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яшелчә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бакчасы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булдыру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b="1" dirty="0" err="1">
                <a:solidFill>
                  <a:schemeClr val="tx1"/>
                </a:solidFill>
              </a:rPr>
              <a:t>Проектта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катнашучылар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МБДОУ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№31 «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Чишмә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уртанчылар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төркеме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балалары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00" b="7935"/>
          <a:stretch/>
        </p:blipFill>
        <p:spPr>
          <a:xfrm>
            <a:off x="275544" y="2852936"/>
            <a:ext cx="5328592" cy="30998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026"/>
          <a:stretch/>
        </p:blipFill>
        <p:spPr>
          <a:xfrm>
            <a:off x="5842960" y="3322724"/>
            <a:ext cx="316610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8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tx1"/>
                </a:solidFill>
              </a:rPr>
              <a:t>Көтелгән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нәтиҗәләр</a:t>
            </a:r>
            <a:r>
              <a:rPr lang="ru-RU" b="1" dirty="0">
                <a:solidFill>
                  <a:schemeClr val="tx1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68760"/>
            <a:ext cx="7488832" cy="504056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Балалар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үсемлекләрне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карап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үстерергә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аларны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тоту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шартлары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белән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таныштырырга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һәм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үсемлекләр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дөньясының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матурлыгын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күрә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белергә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өйрәнәчәкләр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Балаларда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булмә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шартларында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үсемлекләрнең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үсеше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турында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белемнәрен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формалаштыру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err="1">
                <a:solidFill>
                  <a:schemeClr val="tx1"/>
                </a:solidFill>
              </a:rPr>
              <a:t>Бәя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бирү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алымнары</a:t>
            </a:r>
            <a:r>
              <a:rPr lang="ru-RU" b="1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Тәҗрибәләр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күзәтүләр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әңгәмәләр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Проект 12 </a:t>
            </a:r>
            <a:r>
              <a:rPr lang="ru-RU" b="1" dirty="0" err="1">
                <a:solidFill>
                  <a:schemeClr val="tx1"/>
                </a:solidFill>
              </a:rPr>
              <a:t>атнага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исәпләнгән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7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125113" cy="924475"/>
          </a:xfrm>
        </p:spPr>
        <p:txBody>
          <a:bodyPr/>
          <a:lstStyle/>
          <a:p>
            <a:pPr algn="ctr"/>
            <a:r>
              <a:rPr lang="ru-RU" b="1" dirty="0"/>
              <a:t>1 ЭТАП – </a:t>
            </a:r>
            <a:r>
              <a:rPr lang="ru-RU" dirty="0" err="1"/>
              <a:t>әзерлек</a:t>
            </a:r>
            <a:r>
              <a:rPr lang="ru-RU" dirty="0"/>
              <a:t> (2 </a:t>
            </a:r>
            <a:r>
              <a:rPr lang="ru-RU" dirty="0" err="1"/>
              <a:t>атна</a:t>
            </a:r>
            <a:r>
              <a:rPr lang="ru-RU" dirty="0"/>
              <a:t>)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980728"/>
            <a:ext cx="3360000" cy="25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248" y="990058"/>
            <a:ext cx="3360000" cy="25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59352"/>
            <a:ext cx="336000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248" y="4059352"/>
            <a:ext cx="3360000" cy="25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420888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84976" cy="924475"/>
          </a:xfrm>
        </p:spPr>
        <p:txBody>
          <a:bodyPr/>
          <a:lstStyle/>
          <a:p>
            <a:pPr algn="ctr"/>
            <a:r>
              <a:rPr lang="ru-RU" b="1" dirty="0"/>
              <a:t>2 ЭТАП – </a:t>
            </a:r>
            <a:r>
              <a:rPr lang="ru-RU" dirty="0" err="1" smtClean="0"/>
              <a:t>утырту</a:t>
            </a:r>
            <a:r>
              <a:rPr lang="ru-RU" dirty="0" smtClean="0"/>
              <a:t>, </a:t>
            </a:r>
            <a:r>
              <a:rPr lang="ru-RU" dirty="0" err="1" smtClean="0"/>
              <a:t>тикшеренү</a:t>
            </a:r>
            <a:r>
              <a:rPr lang="ru-RU" dirty="0" smtClean="0"/>
              <a:t> </a:t>
            </a:r>
            <a:r>
              <a:rPr lang="ru-RU" dirty="0"/>
              <a:t>(8 </a:t>
            </a:r>
            <a:r>
              <a:rPr lang="ru-RU" dirty="0" err="1"/>
              <a:t>атна</a:t>
            </a:r>
            <a:r>
              <a:rPr lang="ru-RU" dirty="0"/>
              <a:t>).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980728"/>
            <a:ext cx="3360000" cy="25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208" y="980728"/>
            <a:ext cx="3360000" cy="25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20" y="4005064"/>
            <a:ext cx="336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208" y="4005064"/>
            <a:ext cx="3360000" cy="252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4958">
            <a:off x="2692609" y="2354841"/>
            <a:ext cx="3743640" cy="280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3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307</TotalTime>
  <Words>464</Words>
  <Application>Microsoft Office PowerPoint</Application>
  <PresentationFormat>Экран (4:3)</PresentationFormat>
  <Paragraphs>52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Courier New</vt:lpstr>
      <vt:lpstr>Trebuchet MS</vt:lpstr>
      <vt:lpstr>Verdana</vt:lpstr>
      <vt:lpstr>Wingdings</vt:lpstr>
      <vt:lpstr>Wingdings 2</vt:lpstr>
      <vt:lpstr>Spring</vt:lpstr>
      <vt:lpstr>Татарстан Республикасы Зеленодол муниципаль районының “Гомуми  төрдәге № 31“Чишмә” балалар бакчасы” муниципаль  мәктәпкәчә белем бирү бюджет учреждениесе”</vt:lpstr>
      <vt:lpstr>Презентация PowerPoint</vt:lpstr>
      <vt:lpstr>Актуальлелек: </vt:lpstr>
      <vt:lpstr>Максат: </vt:lpstr>
      <vt:lpstr>Бурычлар:  </vt:lpstr>
      <vt:lpstr>Презентация PowerPoint</vt:lpstr>
      <vt:lpstr>Көтелгән нәтиҗәләр: </vt:lpstr>
      <vt:lpstr>1 ЭТАП – әзерлек (2 атна) </vt:lpstr>
      <vt:lpstr>2 ЭТАП – утырту, тикшеренү (8 атна). </vt:lpstr>
      <vt:lpstr>Презентация PowerPoint</vt:lpstr>
      <vt:lpstr>Тәрәзә төбендә яшелчә бакчасы:</vt:lpstr>
      <vt:lpstr>Беренче үсентеләр:</vt:lpstr>
      <vt:lpstr>Үсентеләрнең үсеше:</vt:lpstr>
      <vt:lpstr>Үсентеләр кояшка үреләләр, кыяр инде өченче яфрак җибәрде</vt:lpstr>
      <vt:lpstr>Рәсемнәр күргәзмәсе:</vt:lpstr>
      <vt:lpstr>Чәй эчәбез бергәләп…</vt:lpstr>
      <vt:lpstr>…төрле уеннар уйнап!</vt:lpstr>
      <vt:lpstr>«Тәме буенча бел»</vt:lpstr>
      <vt:lpstr>Игътибарыгыз өчен рәхмәт!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Татарстан Республикасы Зеленодол муниципаль районының “Гомуми  төрдәге № 31“Чишмә” балалар бакчасы” муниципаль  мәктәпкәчә белем бирү бюджет учреждениесе”</dc:title>
  <dc:creator>Neo</dc:creator>
  <cp:lastModifiedBy>Neo</cp:lastModifiedBy>
  <cp:revision>35</cp:revision>
  <dcterms:created xsi:type="dcterms:W3CDTF">2002-03-09T19:05:49Z</dcterms:created>
  <dcterms:modified xsi:type="dcterms:W3CDTF">2015-10-29T17:27:26Z</dcterms:modified>
</cp:coreProperties>
</file>