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0" r:id="rId2"/>
    <p:sldId id="273" r:id="rId3"/>
    <p:sldId id="263" r:id="rId4"/>
    <p:sldId id="274" r:id="rId5"/>
    <p:sldId id="267" r:id="rId6"/>
    <p:sldId id="275" r:id="rId7"/>
    <p:sldId id="261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B14"/>
    <a:srgbClr val="195319"/>
    <a:srgbClr val="DF3513"/>
    <a:srgbClr val="E14919"/>
    <a:srgbClr val="F57913"/>
    <a:srgbClr val="EF8386"/>
    <a:srgbClr val="6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4" autoAdjust="0"/>
  </p:normalViewPr>
  <p:slideViewPr>
    <p:cSldViewPr>
      <p:cViewPr varScale="1">
        <p:scale>
          <a:sx n="85" d="100"/>
          <a:sy n="85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CF5F-63B0-46D1-B338-8AE5307443FB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79A0B-3C52-4914-BDEC-6024A4DD8C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79A0B-3C52-4914-BDEC-6024A4DD8C0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Составьте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Синквейн</a:t>
            </a:r>
            <a:r>
              <a:rPr lang="ru-RU" baseline="0" dirty="0" smtClean="0"/>
              <a:t>  по картинам И Левитана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79A0B-3C52-4914-BDEC-6024A4DD8C0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0D9F0E-A110-47AF-BEA0-092BAB5FAFC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4AE781-D33D-402B-A693-82F57860B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6;&#1086;&#1073;&#1077;&#1088;&#1090;\Desktop\CHajkovskij_-_Osennya_pesnya_(iPlayer.fm).mp3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6;&#1086;&#1073;&#1077;&#1088;&#1090;\Desktop\CHajkovskij_-_Osennya_pesnya_(iPlayer.fm).mp3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6;&#1086;&#1073;&#1077;&#1088;&#1090;\Desktop\CHajkovskij_-_Osennya_pesnya_(iPlayer.f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56490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Такая разная осень…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s://im1-tub-ru.yandex.net/i?id=502ae9c5462d10cc6eccbd3f7843a615&amp;n=33&amp;h=192&amp;w=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248025" cy="1828800"/>
          </a:xfrm>
          <a:prstGeom prst="rect">
            <a:avLst/>
          </a:prstGeom>
          <a:noFill/>
        </p:spPr>
      </p:pic>
      <p:pic>
        <p:nvPicPr>
          <p:cNvPr id="26630" name="Picture 6" descr="http://marianek.rustoria.ru/images/content/w1000/90/900c0f815ed4e0c6731155f7d553ea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73016"/>
            <a:ext cx="1947764" cy="1723306"/>
          </a:xfrm>
          <a:prstGeom prst="rect">
            <a:avLst/>
          </a:prstGeom>
          <a:noFill/>
        </p:spPr>
      </p:pic>
      <p:pic>
        <p:nvPicPr>
          <p:cNvPr id="26632" name="Picture 8" descr="http://www.tvoyakniga.ru/images/forum_uploads/4386080-dc5aef83611e1cfe_2014102610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653136"/>
            <a:ext cx="2123728" cy="1988840"/>
          </a:xfrm>
          <a:prstGeom prst="rect">
            <a:avLst/>
          </a:prstGeom>
          <a:noFill/>
        </p:spPr>
      </p:pic>
      <p:pic>
        <p:nvPicPr>
          <p:cNvPr id="26636" name="Picture 12" descr="http://www.flamencocampers.com/sites/default/files/fotos/sol_pajaro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2160240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it-dety.ru/wp-content/uploads/2014/10/izo-4-klass-urok-zolotaya-vesyolaya-osen-xmuraya-o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13690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2996952"/>
            <a:ext cx="69127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Бальмонт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 1899 г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36510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Фёдор Тютчев 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«Есть в осени первоначальной…»1857 г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908720"/>
            <a:ext cx="7632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 Пушкин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«Осень»1823 г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www.playcast.ru/uploads/2015/09/04/149353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265487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176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Бальмонт «Осень»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Мои документы\ШКОЛА\материаллы к уроку\Осень\Бальмон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357570" cy="4663292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2" descr="D:\Мои документы\ШКОЛА\материаллы к уроку\Осень\Бальмон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53" y="1285860"/>
            <a:ext cx="3357570" cy="4663292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</p:pic>
      <p:pic>
        <p:nvPicPr>
          <p:cNvPr id="24580" name="Picture 4" descr="http://www.nashakrasa.ru/wp-content/uploads/2015/09/%D0%9E%D1%81%D0%B5%D0%BD%D0%BD%D0%B8%D0%B5-%D0%BB%D0%B8%D1%81%D1%82%D1%8C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84984"/>
            <a:ext cx="2411760" cy="1512168"/>
          </a:xfrm>
          <a:prstGeom prst="rect">
            <a:avLst/>
          </a:prstGeom>
          <a:noFill/>
        </p:spPr>
      </p:pic>
      <p:pic>
        <p:nvPicPr>
          <p:cNvPr id="24582" name="Picture 6" descr="https://im2-tub-ru.yandex.net/i?id=68e6d562dd5f29bbba3bfbbbd1a992f4&amp;n=33&amp;h=200&amp;w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3048000" cy="1905000"/>
          </a:xfrm>
          <a:prstGeom prst="rect">
            <a:avLst/>
          </a:prstGeom>
          <a:noFill/>
        </p:spPr>
      </p:pic>
      <p:pic>
        <p:nvPicPr>
          <p:cNvPr id="24584" name="Picture 8" descr="http://parnasse.ru/images/0013-024-Mnogie-ptitsy-uletajut-na-jug-v-teplye-strany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509120"/>
            <a:ext cx="2808312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517230"/>
            <a:ext cx="7125113" cy="9361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Василий Поленов </a:t>
            </a:r>
            <a:br>
              <a:rPr lang="ru-RU" b="1" dirty="0" smtClean="0"/>
            </a:br>
            <a:r>
              <a:rPr lang="ru-RU" b="1" dirty="0" smtClean="0"/>
              <a:t>Золотая осень  1893 г</a:t>
            </a:r>
            <a:endParaRPr lang="ru-RU" b="1" dirty="0"/>
          </a:p>
        </p:txBody>
      </p:sp>
      <p:pic>
        <p:nvPicPr>
          <p:cNvPr id="5" name="Содержимое 4" descr="василий полен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7785602" cy="468052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CHajkovskij_-_Osennya_pesn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Фёдор Тютчев 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«Есть в осени первоначальной…»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Мои документы\ШКОЛА\материаллы к уроку\Осень\тютче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100402" cy="408018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22530" name="Picture 2" descr="http://img-fotki.yandex.ru/get/6610/19664555.2a/0_67eb0_bd51b3b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3717032"/>
            <a:ext cx="3456384" cy="298859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21288"/>
            <a:ext cx="7125113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Исаак Левитан Золотая осень 1895 г</a:t>
            </a:r>
            <a:endParaRPr lang="ru-RU" b="1" dirty="0"/>
          </a:p>
        </p:txBody>
      </p:sp>
      <p:pic>
        <p:nvPicPr>
          <p:cNvPr id="6" name="CHajkovskij_-_Osennya_pesnya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665538"/>
            <a:ext cx="304800" cy="304800"/>
          </a:xfrm>
          <a:prstGeom prst="rect">
            <a:avLst/>
          </a:prstGeom>
        </p:spPr>
      </p:pic>
      <p:pic>
        <p:nvPicPr>
          <p:cNvPr id="5122" name="Picture 2" descr="http://www.fonstola.ru/large/201201/72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836712"/>
            <a:ext cx="773621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ШКОЛА\материаллы к уроку\Осень\Пушки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110219" cy="3857636"/>
          </a:xfrm>
          <a:prstGeom prst="rect">
            <a:avLst/>
          </a:prstGeom>
          <a:noFill/>
          <a:ln>
            <a:solidFill>
              <a:schemeClr val="bg2">
                <a:lumMod val="10000"/>
                <a:alpha val="81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71473" y="285728"/>
            <a:ext cx="8393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 Пушкин «Осень»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img0.liveinternet.ru/images/attach/c/6/91/353/91353364_125431608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346848" cy="45342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165304"/>
            <a:ext cx="7522995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 Левитан Поздняя осень 1894-1898</a:t>
            </a:r>
            <a:endParaRPr lang="ru-RU" dirty="0"/>
          </a:p>
        </p:txBody>
      </p:sp>
      <p:pic>
        <p:nvPicPr>
          <p:cNvPr id="5" name="Picture 3" descr="D:\Мои документы\ШКОЛА\материаллы к уроку\Осень\Серов 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1635919"/>
            <a:ext cx="7620000" cy="4362450"/>
          </a:xfrm>
          <a:prstGeom prst="rect">
            <a:avLst/>
          </a:prstGeom>
          <a:noFill/>
          <a:ln w="53975">
            <a:solidFill>
              <a:schemeClr val="bg2">
                <a:lumMod val="25000"/>
              </a:schemeClr>
            </a:solidFill>
          </a:ln>
        </p:spPr>
      </p:pic>
      <p:pic>
        <p:nvPicPr>
          <p:cNvPr id="3076" name="Picture 4" descr="http://myautumn.ru/wp-content/uploads/2012/10/Levitan-Pozdnyaya-Osen.-1894-1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7960940" cy="5184576"/>
          </a:xfrm>
          <a:prstGeom prst="rect">
            <a:avLst/>
          </a:prstGeom>
          <a:noFill/>
        </p:spPr>
      </p:pic>
      <p:pic>
        <p:nvPicPr>
          <p:cNvPr id="6" name="CHajkovskij_-_Osennya_pesn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04665"/>
            <a:ext cx="5074726" cy="1008111"/>
          </a:xfrm>
        </p:spPr>
        <p:txBody>
          <a:bodyPr/>
          <a:lstStyle/>
          <a:p>
            <a:pPr algn="ctr"/>
            <a:r>
              <a:rPr lang="ru-RU" sz="5400" b="1" dirty="0" err="1" smtClean="0"/>
              <a:t>Синквейн</a:t>
            </a:r>
            <a:r>
              <a:rPr lang="ru-RU" sz="5400" b="1" dirty="0" smtClean="0"/>
              <a:t> (5)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1556792"/>
            <a:ext cx="7117180" cy="4082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1. </a:t>
            </a:r>
            <a:r>
              <a:rPr lang="ru-RU" sz="2800" b="1" dirty="0" err="1" smtClean="0">
                <a:solidFill>
                  <a:schemeClr val="tx1"/>
                </a:solidFill>
              </a:rPr>
              <a:t>сущ</a:t>
            </a:r>
            <a:r>
              <a:rPr lang="ru-RU" sz="2800" b="1" dirty="0" smtClean="0">
                <a:solidFill>
                  <a:schemeClr val="tx1"/>
                </a:solidFill>
              </a:rPr>
              <a:t> (название)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2. 2 </a:t>
            </a:r>
            <a:r>
              <a:rPr lang="ru-RU" sz="2800" b="1" dirty="0" err="1" smtClean="0">
                <a:solidFill>
                  <a:schemeClr val="tx1"/>
                </a:solidFill>
              </a:rPr>
              <a:t>прил</a:t>
            </a:r>
            <a:r>
              <a:rPr lang="ru-RU" sz="2800" b="1" dirty="0" smtClean="0">
                <a:solidFill>
                  <a:schemeClr val="tx1"/>
                </a:solidFill>
              </a:rPr>
              <a:t> (описание)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3. 3 глагола (описание действия)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4. Предложение из 4-х слов(показывает отношение к теме)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5. 1 слово (показывает суть темы)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8438" name="Picture 6" descr="http://f1.mylove.ru/V_20q6hm9YybT3L4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94729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889</TotalTime>
  <Words>111</Words>
  <Application>Microsoft Office PowerPoint</Application>
  <PresentationFormat>Экран (4:3)</PresentationFormat>
  <Paragraphs>21</Paragraphs>
  <Slides>10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Василий Поленов  Золотая осень  1893 г</vt:lpstr>
      <vt:lpstr>Слайд 5</vt:lpstr>
      <vt:lpstr>Исаак Левитан Золотая осень 1895 г</vt:lpstr>
      <vt:lpstr>Слайд 7</vt:lpstr>
      <vt:lpstr>Исаак Левитан Поздняя осень 1894-1898</vt:lpstr>
      <vt:lpstr>Синквейн (5)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Роберт</cp:lastModifiedBy>
  <cp:revision>102</cp:revision>
  <dcterms:created xsi:type="dcterms:W3CDTF">2009-11-25T18:23:39Z</dcterms:created>
  <dcterms:modified xsi:type="dcterms:W3CDTF">2015-10-28T16:10:58Z</dcterms:modified>
</cp:coreProperties>
</file>