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78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9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3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8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15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27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29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77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8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CE5BC-A4F0-45BA-8E3A-D75C0144882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CFCE9-F68B-4104-A66D-A3C230244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1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" y="0"/>
            <a:ext cx="9144000" cy="6857999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893113" y="1616377"/>
            <a:ext cx="2736304" cy="28803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61265" y="3056537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3" idx="2"/>
            <a:endCxn id="3" idx="6"/>
          </p:cNvCxnSpPr>
          <p:nvPr/>
        </p:nvCxnSpPr>
        <p:spPr>
          <a:xfrm>
            <a:off x="2893113" y="3056537"/>
            <a:ext cx="27363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3" idx="4"/>
          </p:cNvCxnSpPr>
          <p:nvPr/>
        </p:nvCxnSpPr>
        <p:spPr>
          <a:xfrm>
            <a:off x="4261265" y="1616377"/>
            <a:ext cx="0" cy="2880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3"/>
            <a:endCxn id="3" idx="7"/>
          </p:cNvCxnSpPr>
          <p:nvPr/>
        </p:nvCxnSpPr>
        <p:spPr>
          <a:xfrm flipV="1">
            <a:off x="3293835" y="2038190"/>
            <a:ext cx="1934860" cy="2036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2"/>
            <a:endCxn id="3" idx="5"/>
          </p:cNvCxnSpPr>
          <p:nvPr/>
        </p:nvCxnSpPr>
        <p:spPr>
          <a:xfrm>
            <a:off x="4261265" y="3079397"/>
            <a:ext cx="967430" cy="995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</p:cNvCxnSpPr>
          <p:nvPr/>
        </p:nvCxnSpPr>
        <p:spPr>
          <a:xfrm>
            <a:off x="4261265" y="3079397"/>
            <a:ext cx="504056" cy="13452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92056" y="271006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Z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48455" y="16983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85599" y="118432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01425" y="277275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82000" y="395199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35073" y="442468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39693" y="45092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98561" y="412736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42151" y="277765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45757" y="728803"/>
            <a:ext cx="7666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Назовите все  диаметры и радиусы окружности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179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902153"/>
            <a:ext cx="6576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Найдите среднее арифметическое чисел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20,23,32,41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0185" y="2492896"/>
            <a:ext cx="2566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10,20,100,50,20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36892" y="1628800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116:4=29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7747" y="2492896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200:5=40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1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5" y="620688"/>
            <a:ext cx="7828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Каждое из чисел представьте в виде произведения двух </a:t>
            </a:r>
          </a:p>
          <a:p>
            <a:pPr algn="ctr"/>
            <a:r>
              <a:rPr lang="ru-RU" sz="2400" b="1" dirty="0" smtClean="0"/>
              <a:t>множителей, один из которых 10.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5575" y="1556792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80=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1558221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8∙10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635896" y="1569043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50=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456143" y="1570473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5∙10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1566883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90=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480479" y="1568313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9∙10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4" y="2420888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60=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575821" y="2422318"/>
            <a:ext cx="769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6∙1</a:t>
            </a:r>
            <a:endParaRPr lang="ru-RU" sz="3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575821" y="2420888"/>
            <a:ext cx="619915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54437" y="2420887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6∙10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636788" y="2457763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20=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4457035" y="2459193"/>
            <a:ext cx="769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2∙1</a:t>
            </a:r>
            <a:endParaRPr lang="ru-RU" sz="36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4457035" y="2457763"/>
            <a:ext cx="619915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48544" y="2457508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2∙10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3111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4" grpId="1"/>
      <p:bldP spid="21" grpId="0"/>
      <p:bldP spid="22" grpId="0"/>
      <p:bldP spid="23" grpId="0"/>
      <p:bldP spid="23" grpId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980728"/>
            <a:ext cx="3591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Выполни вычисления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2364" y="1628800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16∙30=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5285" y="2182283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3∙10</a:t>
            </a:r>
            <a:endParaRPr lang="ru-RU" sz="28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288040" y="1988840"/>
            <a:ext cx="171784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59823" y="1988840"/>
            <a:ext cx="159849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63688" y="1628800"/>
            <a:ext cx="1694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16∙(3∙10)=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47863" y="1628800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48∙10=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5976" y="162880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480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92364" y="2747484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47∙20=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45285" y="3300967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2∙10</a:t>
            </a:r>
            <a:endParaRPr lang="ru-RU" sz="28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1288040" y="3107524"/>
            <a:ext cx="171784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459823" y="3107524"/>
            <a:ext cx="159849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63688" y="2747484"/>
            <a:ext cx="1694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47∙(2∙10)=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47863" y="2747484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94∙10=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355976" y="274748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940</a:t>
            </a:r>
            <a:endParaRPr lang="ru-RU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580112" y="1621211"/>
                <a:ext cx="1656184" cy="1805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   </m:t>
                      </m:r>
                      <m:r>
                        <a:rPr lang="ru-RU" sz="2800" b="1" i="1" smtClean="0">
                          <a:latin typeface="Cambria Math"/>
                        </a:rPr>
                        <m:t>𝟏𝟔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×  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𝟑𝟎</m:t>
                      </m:r>
                    </m:oMath>
                  </m:oMathPara>
                </a14:m>
                <a:endParaRPr lang="ru-RU" sz="2800" b="1" dirty="0" smtClean="0"/>
              </a:p>
              <a:p>
                <a:r>
                  <a:rPr lang="ru-RU" sz="2800" b="1" dirty="0" smtClean="0"/>
                  <a:t>   4 8 0</a:t>
                </a:r>
              </a:p>
              <a:p>
                <a:pPr algn="r"/>
                <a:endParaRPr lang="ru-RU" sz="2800" b="1" dirty="0" smtClean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621211"/>
                <a:ext cx="1656184" cy="18059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5796136" y="2524183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614620" y="3427155"/>
                <a:ext cx="1656184" cy="1805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   </m:t>
                      </m:r>
                      <m:r>
                        <a:rPr lang="ru-RU" sz="2800" b="1" i="1" smtClean="0">
                          <a:latin typeface="Cambria Math"/>
                        </a:rPr>
                        <m:t>𝟒𝟕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×  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𝟐𝟎</m:t>
                      </m:r>
                    </m:oMath>
                  </m:oMathPara>
                </a14:m>
                <a:endParaRPr lang="ru-RU" sz="2800" b="1" dirty="0" smtClean="0"/>
              </a:p>
              <a:p>
                <a:r>
                  <a:rPr lang="ru-RU" sz="2800" b="1" dirty="0" smtClean="0"/>
                  <a:t>   9 4 0</a:t>
                </a:r>
              </a:p>
              <a:p>
                <a:pPr algn="r"/>
                <a:endParaRPr lang="ru-RU" sz="2800" b="1" dirty="0" smtClean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620" y="3427155"/>
                <a:ext cx="1656184" cy="18059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>
            <a:off x="5796136" y="4330127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8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764704"/>
            <a:ext cx="27920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С. 52 № 3 (устно)</a:t>
            </a:r>
          </a:p>
          <a:p>
            <a:r>
              <a:rPr lang="ru-RU" sz="2800" b="1" dirty="0" smtClean="0"/>
              <a:t>С. 52 №4</a:t>
            </a:r>
          </a:p>
          <a:p>
            <a:r>
              <a:rPr lang="ru-RU" sz="2800" b="1" dirty="0" smtClean="0"/>
              <a:t>С. 52 № 5 (устно)</a:t>
            </a:r>
          </a:p>
          <a:p>
            <a:r>
              <a:rPr lang="ru-RU" sz="2800" b="1" dirty="0" smtClean="0"/>
              <a:t>С. 52 №7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5264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764704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С. 52 №7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5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1) 10 + 5 = 15(</a:t>
            </a:r>
            <a:r>
              <a:rPr lang="ru-RU" b="1" dirty="0" err="1" smtClean="0"/>
              <a:t>стр</a:t>
            </a:r>
            <a:r>
              <a:rPr lang="ru-RU" b="1" dirty="0" smtClean="0"/>
              <a:t>) после увеличения скорости чтения.</a:t>
            </a:r>
            <a:br>
              <a:rPr lang="ru-RU" b="1" dirty="0" smtClean="0"/>
            </a:br>
            <a:r>
              <a:rPr lang="ru-RU" b="1" dirty="0" smtClean="0"/>
              <a:t>2) 6 • 10 = 60(</a:t>
            </a:r>
            <a:r>
              <a:rPr lang="ru-RU" b="1" dirty="0" err="1" smtClean="0"/>
              <a:t>стр</a:t>
            </a:r>
            <a:r>
              <a:rPr lang="ru-RU" b="1" dirty="0" smtClean="0"/>
              <a:t>) половина книги.</a:t>
            </a:r>
            <a:br>
              <a:rPr lang="ru-RU" b="1" dirty="0" smtClean="0"/>
            </a:br>
            <a:r>
              <a:rPr lang="ru-RU" b="1" dirty="0" smtClean="0"/>
              <a:t>3) 60 : 15 = 4(дня) время прочтения второй половины.</a:t>
            </a:r>
            <a:br>
              <a:rPr lang="ru-RU" b="1" dirty="0" smtClean="0"/>
            </a:br>
            <a:r>
              <a:rPr lang="ru-RU" b="1" dirty="0" smtClean="0"/>
              <a:t>Ответ: 4 дня.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680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169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10</cp:revision>
  <dcterms:created xsi:type="dcterms:W3CDTF">2015-10-28T13:21:24Z</dcterms:created>
  <dcterms:modified xsi:type="dcterms:W3CDTF">2015-10-28T14:13:41Z</dcterms:modified>
</cp:coreProperties>
</file>