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AB8B-2B95-4072-AD2F-D95AD9E9116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6407-C7F6-4BBC-A00C-223776CFA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559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AB8B-2B95-4072-AD2F-D95AD9E9116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6407-C7F6-4BBC-A00C-223776CFA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43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AB8B-2B95-4072-AD2F-D95AD9E9116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6407-C7F6-4BBC-A00C-223776CFA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81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AB8B-2B95-4072-AD2F-D95AD9E9116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6407-C7F6-4BBC-A00C-223776CFA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40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AB8B-2B95-4072-AD2F-D95AD9E9116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6407-C7F6-4BBC-A00C-223776CFA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640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AB8B-2B95-4072-AD2F-D95AD9E9116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6407-C7F6-4BBC-A00C-223776CFA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44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AB8B-2B95-4072-AD2F-D95AD9E9116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6407-C7F6-4BBC-A00C-223776CFA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40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AB8B-2B95-4072-AD2F-D95AD9E9116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6407-C7F6-4BBC-A00C-223776CFA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14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AB8B-2B95-4072-AD2F-D95AD9E9116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6407-C7F6-4BBC-A00C-223776CFA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618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AB8B-2B95-4072-AD2F-D95AD9E9116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6407-C7F6-4BBC-A00C-223776CFA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16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AB8B-2B95-4072-AD2F-D95AD9E9116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6407-C7F6-4BBC-A00C-223776CFA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06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DAB8B-2B95-4072-AD2F-D95AD9E9116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D6407-C7F6-4BBC-A00C-223776CFA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30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2420888"/>
            <a:ext cx="631224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Перестановка слагаемых </a:t>
            </a:r>
          </a:p>
          <a:p>
            <a:r>
              <a:rPr lang="ru-RU" sz="4400" dirty="0">
                <a:solidFill>
                  <a:srgbClr val="C00000"/>
                </a:solidFill>
              </a:rPr>
              <a:t> </a:t>
            </a:r>
            <a:r>
              <a:rPr lang="ru-RU" sz="4400" dirty="0" smtClean="0">
                <a:solidFill>
                  <a:srgbClr val="C00000"/>
                </a:solidFill>
              </a:rPr>
              <a:t>             1 класс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1268760"/>
            <a:ext cx="49519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МАТЕМАТИКА 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2120" y="5232096"/>
            <a:ext cx="32896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entury" panose="02040604050505020304" pitchFamily="18" charset="0"/>
              </a:rPr>
              <a:t>Презентацию выполнила </a:t>
            </a:r>
          </a:p>
          <a:p>
            <a:r>
              <a:rPr lang="ru-RU" dirty="0">
                <a:latin typeface="Century" panose="02040604050505020304" pitchFamily="18" charset="0"/>
              </a:rPr>
              <a:t>у</a:t>
            </a:r>
            <a:r>
              <a:rPr lang="ru-RU" dirty="0" smtClean="0">
                <a:latin typeface="Century" panose="02040604050505020304" pitchFamily="18" charset="0"/>
              </a:rPr>
              <a:t>читель начальных классов</a:t>
            </a:r>
          </a:p>
          <a:p>
            <a:r>
              <a:rPr lang="ru-RU" dirty="0" smtClean="0">
                <a:latin typeface="Century" panose="02040604050505020304" pitchFamily="18" charset="0"/>
              </a:rPr>
              <a:t>Яценко М.Н.</a:t>
            </a:r>
            <a:endParaRPr lang="ru-RU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9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385392"/>
            <a:ext cx="2376264" cy="477991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812" y="2852936"/>
            <a:ext cx="1371600" cy="1371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16016" y="2132856"/>
            <a:ext cx="43364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М О Л О Д Ц Ы !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3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9978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 smtClean="0"/>
              <a:t>В презентации использованы рисунки художников А. А. Гурьева, С. Г. Куркиной, И. В. Новикова, А. Н. Лукьянова, Л. Савельева, М. М. Салтыкова.</a:t>
            </a:r>
          </a:p>
          <a:p>
            <a:r>
              <a:rPr lang="ru-RU" altLang="ru-RU" dirty="0" smtClean="0"/>
              <a:t>Тексты С. Е. </a:t>
            </a:r>
            <a:r>
              <a:rPr lang="ru-RU" altLang="ru-RU" dirty="0" err="1" smtClean="0"/>
              <a:t>Гавриной</a:t>
            </a:r>
            <a:r>
              <a:rPr lang="ru-RU" altLang="ru-RU" dirty="0" smtClean="0"/>
              <a:t>, Н. Л. </a:t>
            </a:r>
            <a:r>
              <a:rPr lang="ru-RU" altLang="ru-RU" dirty="0" err="1" smtClean="0"/>
              <a:t>Кутявиной</a:t>
            </a:r>
            <a:r>
              <a:rPr lang="ru-RU" altLang="ru-RU" dirty="0" smtClean="0"/>
              <a:t>, И. Г. Топорковой, С. В. </a:t>
            </a:r>
            <a:r>
              <a:rPr lang="ru-RU" altLang="ru-RU" dirty="0" err="1" smtClean="0"/>
              <a:t>Щербининой</a:t>
            </a:r>
            <a:r>
              <a:rPr lang="ru-RU" altLang="ru-RU" dirty="0" smtClean="0"/>
              <a:t>.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5503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00108"/>
            <a:ext cx="404783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Поработаем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вместе.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548680"/>
            <a:ext cx="4602087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09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8625" y="6429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smtClean="0">
                <a:solidFill>
                  <a:srgbClr val="C00000"/>
                </a:solidFill>
              </a:rPr>
              <a:t>Рассмотри пирамидку. </a:t>
            </a:r>
            <a:br>
              <a:rPr lang="ru-RU" altLang="ru-RU" sz="3200" b="1" smtClean="0">
                <a:solidFill>
                  <a:srgbClr val="C00000"/>
                </a:solidFill>
              </a:rPr>
            </a:br>
            <a:r>
              <a:rPr lang="ru-RU" altLang="ru-RU" sz="3200" b="1" smtClean="0">
                <a:solidFill>
                  <a:srgbClr val="C00000"/>
                </a:solidFill>
              </a:rPr>
              <a:t>Какой вид сверху ей соответствует?</a:t>
            </a:r>
            <a:endParaRPr lang="ru-RU" altLang="ru-RU" sz="3200" b="1" dirty="0">
              <a:solidFill>
                <a:srgbClr val="C00000"/>
              </a:solidFill>
            </a:endParaRPr>
          </a:p>
        </p:txBody>
      </p:sp>
      <p:pic>
        <p:nvPicPr>
          <p:cNvPr id="3" name="Рисунок 4" descr="Рисунок144.jpg"/>
          <p:cNvPicPr>
            <a:picLocks noChangeAspect="1"/>
          </p:cNvPicPr>
          <p:nvPr/>
        </p:nvPicPr>
        <p:blipFill>
          <a:blip r:embed="rId2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060575"/>
            <a:ext cx="6499225" cy="375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914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71500" y="5715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b="1" dirty="0" smtClean="0">
                <a:solidFill>
                  <a:srgbClr val="C00000"/>
                </a:solidFill>
              </a:rPr>
              <a:t>Бабушка связала внукам 6 носочков. </a:t>
            </a:r>
            <a:br>
              <a:rPr lang="ru-RU" altLang="ru-RU" sz="2800" b="1" dirty="0" smtClean="0">
                <a:solidFill>
                  <a:srgbClr val="C00000"/>
                </a:solidFill>
              </a:rPr>
            </a:br>
            <a:r>
              <a:rPr lang="ru-RU" altLang="ru-RU" sz="2800" b="1" dirty="0" smtClean="0">
                <a:solidFill>
                  <a:srgbClr val="C00000"/>
                </a:solidFill>
              </a:rPr>
              <a:t>Сколько внуков у бабушки?</a:t>
            </a:r>
            <a:endParaRPr lang="ru-RU" altLang="ru-RU" sz="28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5" descr="Рисунок155.jpg"/>
          <p:cNvPicPr>
            <a:picLocks noChangeAspect="1"/>
          </p:cNvPicPr>
          <p:nvPr/>
        </p:nvPicPr>
        <p:blipFill>
          <a:blip r:embed="rId2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400" y="1628775"/>
            <a:ext cx="4535488" cy="229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35150" y="3933825"/>
            <a:ext cx="54879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C00000"/>
                </a:solidFill>
                <a:latin typeface="Calibri" pitchFamily="34" charset="0"/>
              </a:rPr>
              <a:t>Два друга шли до школы 10 минут. </a:t>
            </a:r>
          </a:p>
          <a:p>
            <a:pPr algn="ctr" eaLnBrk="1" hangingPunct="1"/>
            <a:r>
              <a:rPr lang="ru-RU" altLang="ru-RU" sz="2400" b="1" dirty="0">
                <a:solidFill>
                  <a:srgbClr val="C00000"/>
                </a:solidFill>
                <a:latin typeface="Calibri" pitchFamily="34" charset="0"/>
              </a:rPr>
              <a:t>Сколько минут шёл каждый из друзей?</a:t>
            </a:r>
          </a:p>
        </p:txBody>
      </p:sp>
      <p:pic>
        <p:nvPicPr>
          <p:cNvPr id="6" name="Рисунок 7" descr="Рисунок166.jpg"/>
          <p:cNvPicPr>
            <a:picLocks noChangeAspect="1"/>
          </p:cNvPicPr>
          <p:nvPr/>
        </p:nvPicPr>
        <p:blipFill>
          <a:blip r:embed="rId3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724400"/>
            <a:ext cx="3898900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018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02" y="500042"/>
            <a:ext cx="79604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        2+4            </a:t>
            </a:r>
            <a:r>
              <a:rPr lang="ru-RU" sz="6000" dirty="0" smtClean="0"/>
              <a:t>  4+2</a:t>
            </a:r>
            <a:endParaRPr lang="ru-RU" sz="6000" dirty="0" smtClean="0"/>
          </a:p>
          <a:p>
            <a:r>
              <a:rPr lang="ru-RU" sz="6000" dirty="0" smtClean="0"/>
              <a:t>        3+1            </a:t>
            </a:r>
            <a:r>
              <a:rPr lang="ru-RU" sz="6000" dirty="0" smtClean="0"/>
              <a:t>  1+3</a:t>
            </a:r>
            <a:endParaRPr lang="ru-RU" sz="6000" dirty="0" smtClean="0"/>
          </a:p>
          <a:p>
            <a:r>
              <a:rPr lang="ru-RU" sz="6000" dirty="0" smtClean="0"/>
              <a:t>        1+4            </a:t>
            </a:r>
            <a:r>
              <a:rPr lang="ru-RU" sz="6000" dirty="0" smtClean="0"/>
              <a:t>  4+1</a:t>
            </a:r>
            <a:endParaRPr lang="ru-RU" sz="6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501008"/>
            <a:ext cx="5328592" cy="27229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15708" y="514566"/>
            <a:ext cx="11320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= 6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3305434" y="1469538"/>
            <a:ext cx="13067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= 4 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3392797" y="2276872"/>
            <a:ext cx="11320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= 5</a:t>
            </a:r>
            <a:endParaRPr lang="ru-RU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6804248" y="525744"/>
            <a:ext cx="11320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= 6</a:t>
            </a:r>
            <a:endParaRPr lang="ru-RU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6804248" y="1469537"/>
            <a:ext cx="11320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= 4</a:t>
            </a:r>
            <a:endParaRPr lang="ru-RU" sz="6000" dirty="0"/>
          </a:p>
        </p:txBody>
      </p:sp>
      <p:sp>
        <p:nvSpPr>
          <p:cNvPr id="10" name="TextBox 9"/>
          <p:cNvSpPr txBox="1"/>
          <p:nvPr/>
        </p:nvSpPr>
        <p:spPr>
          <a:xfrm>
            <a:off x="6740982" y="2275343"/>
            <a:ext cx="11320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= 5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46267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428596" y="366690"/>
            <a:ext cx="1071570" cy="1000132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501433" y="453517"/>
            <a:ext cx="1071570" cy="1000132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699792" y="432603"/>
            <a:ext cx="1071570" cy="1000132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4995498" y="453517"/>
            <a:ext cx="1071570" cy="1000132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923928" y="432603"/>
            <a:ext cx="1071570" cy="1000132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228184" y="455485"/>
            <a:ext cx="1071570" cy="10001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037217" y="1628800"/>
            <a:ext cx="30796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5 + 1 = 6</a:t>
            </a:r>
            <a:endParaRPr lang="ru-RU" sz="6600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85720" y="2736796"/>
            <a:ext cx="1071570" cy="10001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6067068" y="2718615"/>
            <a:ext cx="1071570" cy="1000132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1389868" y="2758912"/>
            <a:ext cx="1071570" cy="1000132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2523237" y="2758912"/>
            <a:ext cx="1071570" cy="1000132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3594807" y="2758912"/>
            <a:ext cx="1071570" cy="1000132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4932040" y="2758912"/>
            <a:ext cx="1071570" cy="1000132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819701" y="4195198"/>
            <a:ext cx="30796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1 + 5 = 6</a:t>
            </a:r>
            <a:endParaRPr lang="ru-RU" sz="6600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906" y="4365103"/>
            <a:ext cx="3343526" cy="223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428604"/>
            <a:ext cx="3357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2+3=5</a:t>
            </a:r>
            <a:endParaRPr lang="ru-RU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2428860" y="1500174"/>
            <a:ext cx="4357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3+2=5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1428728" y="2643182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50"/>
                </a:solidFill>
              </a:rPr>
              <a:t>ВЫВОД: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3357562"/>
            <a:ext cx="8143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/>
              <a:t>о</a:t>
            </a:r>
            <a:r>
              <a:rPr lang="ru-RU" sz="6000" dirty="0" smtClean="0"/>
              <a:t>т </a:t>
            </a:r>
            <a:r>
              <a:rPr lang="ru-RU" sz="6000" dirty="0" smtClean="0"/>
              <a:t>перестановки слагаемых результат сложения не изменится.</a:t>
            </a:r>
            <a:endParaRPr lang="ru-RU" sz="6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32656"/>
            <a:ext cx="320958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9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14290"/>
            <a:ext cx="4071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4-1=3 (с.)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4348" y="1285860"/>
            <a:ext cx="71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Ответ: 3 страницы.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3286124"/>
            <a:ext cx="4357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4+3=7 (с.)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4357694"/>
            <a:ext cx="69294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Ответ: 7 страниц.</a:t>
            </a:r>
            <a:endParaRPr lang="ru-RU" sz="6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132856"/>
            <a:ext cx="2808312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59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642918"/>
            <a:ext cx="1576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5+4=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64291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642918"/>
            <a:ext cx="8803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+5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2143116"/>
            <a:ext cx="8803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6+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214311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2143116"/>
            <a:ext cx="1576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=3+6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642918"/>
            <a:ext cx="1576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8+2=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8144" y="642918"/>
            <a:ext cx="10374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2 +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05607" y="675231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8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94"/>
          <a:stretch/>
        </p:blipFill>
        <p:spPr>
          <a:xfrm>
            <a:off x="4005625" y="2109835"/>
            <a:ext cx="4762500" cy="4140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8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189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костятаня югайяценко</dc:creator>
  <cp:lastModifiedBy>костятаня югайяценко</cp:lastModifiedBy>
  <cp:revision>5</cp:revision>
  <dcterms:created xsi:type="dcterms:W3CDTF">2015-10-26T17:31:01Z</dcterms:created>
  <dcterms:modified xsi:type="dcterms:W3CDTF">2015-10-26T18:14:35Z</dcterms:modified>
</cp:coreProperties>
</file>