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D487EC-7EC8-40E0-A806-A39C83D58A8B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092E0E-7E03-4E62-804F-4BA2941230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5656" y="559133"/>
            <a:ext cx="60420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Речевые</a:t>
            </a:r>
            <a:r>
              <a:rPr kumimoji="0" lang="ru-RU" sz="4000" b="0" i="1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разминки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6505" y="1774555"/>
            <a:ext cx="52203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класс – 2014 -2015 год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0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За – за – за – уходи домой коза.</a:t>
            </a:r>
          </a:p>
          <a:p>
            <a:pPr>
              <a:spcAft>
                <a:spcPts val="0"/>
              </a:spcAft>
            </a:pP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моем Катю мы в тазу.</a:t>
            </a:r>
          </a:p>
          <a:p>
            <a:pPr>
              <a:spcAft>
                <a:spcPts val="0"/>
              </a:spcAft>
            </a:pP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Зок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зок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зок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– мы споем ещё разок.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344" y="1844824"/>
            <a:ext cx="8125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</a:rPr>
              <a:t>2.Читай без ошибок.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0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Произноси </a:t>
            </a:r>
            <a:r>
              <a:rPr lang="ru-RU" sz="2000" i="1" dirty="0">
                <a:solidFill>
                  <a:srgbClr val="333333"/>
                </a:solidFill>
                <a:latin typeface="Times New Roman"/>
                <a:ea typeface="Times New Roman"/>
              </a:rPr>
              <a:t>быстро.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У зайки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Бубы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заболели зубы.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162" y="3068960"/>
            <a:ext cx="809825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3</a:t>
            </a:r>
            <a:r>
              <a:rPr lang="ru-RU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. </a:t>
            </a: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</a:rPr>
              <a:t>Составь </a:t>
            </a:r>
            <a:r>
              <a:rPr lang="ru-RU" b="1" i="1" dirty="0" err="1">
                <a:solidFill>
                  <a:srgbClr val="333333"/>
                </a:solidFill>
                <a:latin typeface="Times New Roman"/>
                <a:ea typeface="Times New Roman"/>
              </a:rPr>
              <a:t>чистоговорку</a:t>
            </a: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                  Про козу.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За-за-за, за-за-за – здесь привязана коза.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Зы-зы-зы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зы-зы-зы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 …………………… 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Зу-зу-зу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зу-зу-зу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 ……………………… 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За-за-за, за-за-за ………………………. 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Зу-зу-зу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зу-зу-зу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 ……………………… 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За-за-за, за-за-за ………………………. 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14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496944" cy="649408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на – на – на – во дворе растет сосна;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но – но – но – завтра мы пойдем в кино;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ан – ан – ан – собери свой чемодан;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ин – ин – ин – вы ходили в магазин?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2.Читай без ошибок. 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Произноси быстро.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Соня Зине принесла малину в корзине.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3.Восстанови текст.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Пош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__ 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Му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__  на  ба__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И  купи__  само__: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Приходи__ 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тарака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__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Я  вас  чаем 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уго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__ !</a:t>
            </a:r>
            <a:endParaRPr lang="ru-RU" sz="3200" b="1" dirty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81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96448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та – та – та – у нас дома чистота;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ты – ты – ты – сметану съели все коты;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ти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ти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ти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съели кашу всю почти: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тё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тё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тё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отложили мы шитьё;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то – то – то – стали мы играть в лото;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ат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ат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ат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берём с собою самокат.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295275"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2.Читай без ошибок. 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Произноси быстро.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66675"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Ткет ткач ткани на платье Тане.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3.Восстанови текст.</a:t>
            </a:r>
            <a:endParaRPr lang="ru-RU" dirty="0" smtClean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36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Ва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__ , </a:t>
            </a:r>
            <a:r>
              <a:rPr lang="ru-RU" sz="36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Ва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___ - просто__ </a:t>
            </a:r>
            <a:endParaRPr lang="ru-RU" sz="36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Купил  </a:t>
            </a:r>
            <a:r>
              <a:rPr lang="ru-RU" sz="36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ло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____   без </a:t>
            </a:r>
            <a:r>
              <a:rPr lang="ru-RU" sz="36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хвос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___.</a:t>
            </a:r>
            <a:endParaRPr lang="ru-RU" sz="36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Сел  за___   </a:t>
            </a:r>
            <a:r>
              <a:rPr lang="ru-RU" sz="36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напе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____</a:t>
            </a:r>
            <a:endParaRPr lang="ru-RU" sz="36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И поехал   в __________.</a:t>
            </a:r>
            <a:endParaRPr lang="ru-RU" sz="3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349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–Кате спать пора;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ро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ро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ро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на полу стоит ведро;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ры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ры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ры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летают комары;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ор – ор – ор – подмели мы двор;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арь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арь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арь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на стене висит фонарь.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2.Читай без ошибок. 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Произноси быстро.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295275"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Испугался Рома грома,</a:t>
            </a: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Заревел он громче грома.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3.Восстанови текст.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Я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сегод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____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сби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    с ног –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У меня про____ 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ще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____.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Два часа  его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зва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____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Два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ча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   его 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жда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___.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800" dirty="0">
              <a:solidFill>
                <a:schemeClr val="tx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241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1Читай слова быстро.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Род – родня – родной.</a:t>
            </a: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Двор – дворник – дворовый.</a:t>
            </a: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/>
                <a:ea typeface="Times New Roman"/>
              </a:rPr>
              <a:t>Трава – травка – травушка.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2 Читай считалку ясно, чётко.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Тары – бары  растабары!</a:t>
            </a:r>
          </a:p>
          <a:p>
            <a:pPr algn="just">
              <a:spcAft>
                <a:spcPts val="0"/>
              </a:spcAft>
            </a:pPr>
            <a:r>
              <a:rPr lang="ru-RU" sz="36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У Варвары  куры стары!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3. Читай скороговорку быстро, 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не ошибайся.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На дворе трава, на траве дрова.</a:t>
            </a:r>
          </a:p>
          <a:p>
            <a:pPr algn="just">
              <a:spcAft>
                <a:spcPts val="0"/>
              </a:spcAft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Не руби дрова на траве двора.</a:t>
            </a:r>
            <a:endParaRPr lang="ru-RU" sz="4400" dirty="0">
              <a:solidFill>
                <a:schemeClr val="accent6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2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0" y="692696"/>
            <a:ext cx="736121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5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96" y="332656"/>
            <a:ext cx="905750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в лесу бегает  _______ 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Со – со – со – у Вовы ____________ 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Ос – ос – ос – на поляне много ____  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Су – су – су – было холодно в _____ ;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Усь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усь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усь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– на лугу пасётся ___.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2.Читай без ошибок. 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</a:t>
            </a:r>
            <a:r>
              <a:rPr lang="ru-RU" sz="20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Произноси быстро.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Купила бабуся бусы Марусе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3.Восстанови текст.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Надо, надо умы____________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По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ут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______ и вече________ ,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А нечистым тру____________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Стыд  и   с________!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>С________ и срам!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999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00" y="116632"/>
            <a:ext cx="87918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</a:rPr>
              <a:t>1.Учись отчётливо произносить звуки.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ри-ра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ра-ря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ру-рю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ир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-эр, ар-ор-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ур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трри-трра-тррэ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трро-трру-трри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</a:t>
            </a:r>
          </a:p>
          <a:p>
            <a:pPr algn="just">
              <a:spcAft>
                <a:spcPts val="0"/>
              </a:spcAft>
            </a:pP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дрри-дрра-дррэ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дрро-дрру-дрра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00" y="2258889"/>
            <a:ext cx="74957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2. Читай слова быстро.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Род – родня – родной.</a:t>
            </a: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Двор – дворник – дворовый.</a:t>
            </a: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Трава – травка – травушка.</a:t>
            </a:r>
            <a:endParaRPr lang="ru-RU" sz="3200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00" y="4581128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3. Читай считалку ясно, чётко</a:t>
            </a:r>
            <a:r>
              <a:rPr lang="ru-RU" i="1" dirty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  Тары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– бары 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   Растабары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!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   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Варвары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  Куры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стары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83679"/>
              </p:ext>
            </p:extLst>
          </p:nvPr>
        </p:nvGraphicFramePr>
        <p:xfrm>
          <a:off x="395536" y="548680"/>
          <a:ext cx="5472608" cy="273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5682"/>
                <a:gridCol w="2736926"/>
              </a:tblGrid>
              <a:tr h="2286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сосна – насос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банка – кабан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весна – навес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нора – рано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марка – рамка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палка - лапка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сокол – колос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замок – мазок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роза – гроза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ролик – кролик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бор – набор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мост - помост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74711"/>
            <a:ext cx="2394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1.Читай целыми словами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573016"/>
            <a:ext cx="6768752" cy="280076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2. Читай скороговорки быстро,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latin typeface="Times New Roman"/>
                <a:ea typeface="Times New Roman"/>
              </a:rPr>
              <a:t>не </a:t>
            </a:r>
            <a:r>
              <a:rPr lang="ru-RU" i="1" dirty="0">
                <a:latin typeface="Times New Roman"/>
                <a:ea typeface="Times New Roman"/>
              </a:rPr>
              <a:t>ошибайся.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Села мышка в уголок,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Съела бублика кусок.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Носит Сеня сено в сени.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Спать на сене будет Сеня.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048155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316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2014-11-23T19:30:05Z</dcterms:created>
  <dcterms:modified xsi:type="dcterms:W3CDTF">2014-12-23T08:57:30Z</dcterms:modified>
</cp:coreProperties>
</file>