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32A74-57FC-4DA6-9901-3A5776E768BE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D9F0C5-1597-4407-86F5-23FA5C4E5E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5648"/>
            <a:ext cx="2715062" cy="2402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431" y="620688"/>
            <a:ext cx="2757382" cy="19773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95648"/>
            <a:ext cx="2612641" cy="2402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813" y="3956947"/>
            <a:ext cx="2867019" cy="24742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56946"/>
            <a:ext cx="2964904" cy="247428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99" y="2708920"/>
            <a:ext cx="223224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1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145071"/>
          </a:xfrm>
        </p:spPr>
      </p:pic>
    </p:spTree>
    <p:extLst>
      <p:ext uri="{BB962C8B-B14F-4D97-AF65-F5344CB8AC3E}">
        <p14:creationId xmlns:p14="http://schemas.microsoft.com/office/powerpoint/2010/main" val="19737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24936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8" cy="61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496944" cy="6408712"/>
          </a:xfrm>
        </p:spPr>
      </p:pic>
    </p:spTree>
    <p:extLst>
      <p:ext uri="{BB962C8B-B14F-4D97-AF65-F5344CB8AC3E}">
        <p14:creationId xmlns:p14="http://schemas.microsoft.com/office/powerpoint/2010/main" val="10052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68951" cy="6336704"/>
          </a:xfrm>
        </p:spPr>
      </p:pic>
    </p:spTree>
    <p:extLst>
      <p:ext uri="{BB962C8B-B14F-4D97-AF65-F5344CB8AC3E}">
        <p14:creationId xmlns:p14="http://schemas.microsoft.com/office/powerpoint/2010/main" val="325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2012-02-06T06:23:39Z</dcterms:created>
  <dcterms:modified xsi:type="dcterms:W3CDTF">2012-02-06T07:01:33Z</dcterms:modified>
</cp:coreProperties>
</file>