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60" r:id="rId6"/>
    <p:sldId id="259" r:id="rId7"/>
    <p:sldId id="261" r:id="rId8"/>
    <p:sldId id="264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90CE-2F26-4FDD-B4F8-303406B5D70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874E-C998-41E6-8D2D-3CB12D8A3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90CE-2F26-4FDD-B4F8-303406B5D70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874E-C998-41E6-8D2D-3CB12D8A3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90CE-2F26-4FDD-B4F8-303406B5D70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874E-C998-41E6-8D2D-3CB12D8A3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90CE-2F26-4FDD-B4F8-303406B5D70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874E-C998-41E6-8D2D-3CB12D8A3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90CE-2F26-4FDD-B4F8-303406B5D70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874E-C998-41E6-8D2D-3CB12D8A3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90CE-2F26-4FDD-B4F8-303406B5D70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874E-C998-41E6-8D2D-3CB12D8A3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90CE-2F26-4FDD-B4F8-303406B5D70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874E-C998-41E6-8D2D-3CB12D8A3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90CE-2F26-4FDD-B4F8-303406B5D70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874E-C998-41E6-8D2D-3CB12D8A3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90CE-2F26-4FDD-B4F8-303406B5D70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874E-C998-41E6-8D2D-3CB12D8A3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90CE-2F26-4FDD-B4F8-303406B5D70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874E-C998-41E6-8D2D-3CB12D8A3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90CE-2F26-4FDD-B4F8-303406B5D70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874E-C998-41E6-8D2D-3CB12D8A3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890CE-2F26-4FDD-B4F8-303406B5D70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874E-C998-41E6-8D2D-3CB12D8A3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4546" y="5072074"/>
            <a:ext cx="6215106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FF0000"/>
                </a:solidFill>
              </a:rPr>
              <a:t>Выполнила учитель начальных классов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МБОУ  СОШ № 8  г. Каменска – Шахтинского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Комарова Н. К.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3500438"/>
            <a:ext cx="54128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 Окружающего мира </a:t>
            </a:r>
          </a:p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класс УМК «Гармония» 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2500306"/>
            <a:ext cx="4888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Мир растений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\Мои документы\Мои рисунки\MP Navigator EX\2012_12_02\IMG_0001_NEW_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942302" y="3982358"/>
            <a:ext cx="3315464" cy="2773201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Мои документы\Мои рисунки\MP Navigator EX\2012_12_02\IMG_0001_NEW_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165119" y="0"/>
            <a:ext cx="2978881" cy="4136664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Мои рисунки\Рисунок1m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687202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35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858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Корень, стебель, лист, цветок и плод с семенами – это части растения.      </a:t>
            </a:r>
          </a:p>
          <a:p>
            <a:r>
              <a:rPr lang="ru-RU" sz="3600" b="1" dirty="0"/>
              <a:t> </a:t>
            </a:r>
            <a:r>
              <a:rPr lang="ru-RU" sz="3600" b="1" dirty="0" smtClean="0"/>
              <a:t>   Различаются они формой, размерами, окраской и другими признаками.</a:t>
            </a:r>
          </a:p>
          <a:p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 (2)\Лес 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539" cy="6858000"/>
          </a:xfrm>
          <a:prstGeom prst="rect">
            <a:avLst/>
          </a:prstGeom>
          <a:noFill/>
        </p:spPr>
      </p:pic>
      <p:pic>
        <p:nvPicPr>
          <p:cNvPr id="2" name="Picture 2" descr="C:\Documents and Settings\Admin\Мои документы\Мои рисунки\Рисунок 8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Мои рисунки\Рисунок1k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Рисунок1tyj.,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98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Мои рисунки\Рисунок1fh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2805" cy="685800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Мои документы\Мои рисунки\Рисунок1dgf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2487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Мои документы\Мои рисунки\Рисунок1fgh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z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Мои рисунки\Рисунок1bh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20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Рисунок1f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Мои рисунки\Рисунок1j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1075" y="0"/>
            <a:ext cx="9275075" cy="6858000"/>
          </a:xfrm>
          <a:prstGeom prst="rect">
            <a:avLst/>
          </a:prstGeom>
        </p:spPr>
      </p:pic>
      <p:pic>
        <p:nvPicPr>
          <p:cNvPr id="7" name="Picture 8" descr="8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-3336339"/>
            <a:ext cx="4864121" cy="333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ромаш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785926"/>
            <a:ext cx="3986372" cy="529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f6953e129c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-357214"/>
            <a:ext cx="3214710" cy="322469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000892" y="2714620"/>
            <a:ext cx="19255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тепло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14607" y="4272677"/>
            <a:ext cx="22293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вода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воздух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36938" y="471488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94427" y="5786454"/>
            <a:ext cx="1949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почва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357166"/>
            <a:ext cx="65749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необходимо растениям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 жизни?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09323 -0.05324 C -0.11285 -0.06528 -0.14201 -0.07199 -0.17239 -0.07199 C -0.20712 -0.07199 -0.23489 -0.06528 -0.25451 -0.05324 L -0.34757 2.96296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3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-0.09676 L -0.00034 0.4178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25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857496"/>
            <a:ext cx="877881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   Растения обитают в лесу, на  лугу, в поле,</a:t>
            </a:r>
          </a:p>
          <a:p>
            <a:r>
              <a:rPr lang="ru-RU" sz="3600" b="1" dirty="0" smtClean="0"/>
              <a:t> в саду,  у водоёма  и даже в воде.</a:t>
            </a:r>
          </a:p>
          <a:p>
            <a:r>
              <a:rPr lang="ru-RU" sz="3600" b="1" dirty="0" smtClean="0"/>
              <a:t>   Большинство растений имеют зелёную </a:t>
            </a:r>
          </a:p>
          <a:p>
            <a:r>
              <a:rPr lang="ru-RU" sz="3600" b="1" dirty="0" smtClean="0"/>
              <a:t>окраску. Выглядят они  по-разному.</a:t>
            </a:r>
          </a:p>
          <a:p>
            <a:r>
              <a:rPr lang="ru-RU" sz="3600" b="1" dirty="0"/>
              <a:t> </a:t>
            </a:r>
            <a:r>
              <a:rPr lang="ru-RU" sz="3600" b="1" dirty="0" smtClean="0"/>
              <a:t>   Для жизни растениям нужны воздух,</a:t>
            </a:r>
          </a:p>
          <a:p>
            <a:r>
              <a:rPr lang="ru-RU" sz="3600" b="1" dirty="0" smtClean="0"/>
              <a:t>вода, тепло, почва.</a:t>
            </a:r>
          </a:p>
          <a:p>
            <a:r>
              <a:rPr lang="ru-RU" sz="3600" b="1" dirty="0"/>
              <a:t> </a:t>
            </a:r>
            <a:r>
              <a:rPr lang="ru-RU" sz="3600" b="1" dirty="0" smtClean="0"/>
              <a:t> </a:t>
            </a:r>
          </a:p>
          <a:p>
            <a:r>
              <a:rPr lang="ru-RU" sz="3600" b="1" dirty="0"/>
              <a:t> </a:t>
            </a:r>
            <a:r>
              <a:rPr lang="ru-RU" sz="3600" b="1" dirty="0" smtClean="0"/>
              <a:t>   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Мои рисунки\MP Navigator EX\2012_12_02\IMG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1906" y="0"/>
            <a:ext cx="4618601" cy="685800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Мои документы\Мои рисунки\MP Navigator EX\2012_12_02\IMG_NEW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429000"/>
            <a:ext cx="2714612" cy="20367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143512"/>
            <a:ext cx="2022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корни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786190"/>
            <a:ext cx="2499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стебель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357430"/>
            <a:ext cx="1492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02104" y="428604"/>
            <a:ext cx="2241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цветок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2786058"/>
            <a:ext cx="1675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плод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5429264"/>
            <a:ext cx="2378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семена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MP Navigator EX\2012_12_02\IMG_0001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643438" y="3214686"/>
            <a:ext cx="2625936" cy="2681302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Мои документы\Мои рисунки\MP Navigator EX\2012_12_02\IMG_0001_NEW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85786" y="3429000"/>
            <a:ext cx="2631648" cy="2770927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Мои документы\Мои рисунки\MP Navigator EX\2012_12_02\IMG_0001_NEW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57224" y="642918"/>
            <a:ext cx="2144721" cy="2323119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Мои документы\Мои рисунки\MP Navigator EX\2012_12_02\IMG_0001_NEW_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445405" y="386526"/>
            <a:ext cx="2634530" cy="2320415"/>
          </a:xfrm>
          <a:prstGeom prst="rect">
            <a:avLst/>
          </a:prstGeom>
          <a:noFill/>
        </p:spPr>
      </p:pic>
      <p:pic>
        <p:nvPicPr>
          <p:cNvPr id="5126" name="Picture 6" descr="C:\Documents and Settings\Admin\Мои документы\Мои рисунки\MP Navigator EX\2012_12_02\IMG_0001_NEW_0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6215073" y="571480"/>
            <a:ext cx="2406463" cy="2638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124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2012-12-02T11:46:42Z</dcterms:created>
  <dcterms:modified xsi:type="dcterms:W3CDTF">2012-12-16T10:51:21Z</dcterms:modified>
</cp:coreProperties>
</file>