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60" r:id="rId4"/>
    <p:sldId id="273" r:id="rId5"/>
    <p:sldId id="261" r:id="rId6"/>
    <p:sldId id="257" r:id="rId7"/>
    <p:sldId id="263" r:id="rId8"/>
    <p:sldId id="266" r:id="rId9"/>
    <p:sldId id="264" r:id="rId10"/>
    <p:sldId id="268" r:id="rId11"/>
    <p:sldId id="272" r:id="rId12"/>
    <p:sldId id="270" r:id="rId13"/>
    <p:sldId id="262" r:id="rId14"/>
    <p:sldId id="269" r:id="rId15"/>
    <p:sldId id="267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47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3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09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2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40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87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25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5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42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2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12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86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36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1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2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8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06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6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0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8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1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8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FE154-B684-4C0D-9A9A-C2B1FB8224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023B6-6FD7-4D1B-83D4-11F61510A0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40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65596" y="842132"/>
            <a:ext cx="8780096" cy="4658558"/>
            <a:chOff x="446147" y="1357298"/>
            <a:chExt cx="8780096" cy="465855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214678" y="1357298"/>
              <a:ext cx="336951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all" dirty="0">
                  <a:ln w="0">
                    <a:solidFill>
                      <a:srgbClr val="4F81BD">
                        <a:lumMod val="50000"/>
                      </a:srgbClr>
                    </a:solidFill>
                  </a:ln>
                  <a:gradFill flip="none">
                    <a:gsLst>
                      <a:gs pos="0">
                        <a:srgbClr val="4F81BD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4F81BD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4F81BD">
                          <a:shade val="65000"/>
                          <a:satMod val="130000"/>
                        </a:srgbClr>
                      </a:gs>
                      <a:gs pos="92000">
                        <a:srgbClr val="4F81BD">
                          <a:shade val="50000"/>
                          <a:satMod val="120000"/>
                        </a:srgbClr>
                      </a:gs>
                      <a:gs pos="100000">
                        <a:srgbClr val="4F81BD">
                          <a:shade val="48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Тренажёр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6147" y="2285992"/>
              <a:ext cx="8780096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400" b="1" dirty="0" smtClean="0">
                  <a:ln w="31550" cmpd="sng">
                    <a:gradFill>
                      <a:gsLst>
                        <a:gs pos="25000">
                          <a:srgbClr val="4F81BD">
                            <a:shade val="25000"/>
                            <a:satMod val="190000"/>
                          </a:srgbClr>
                        </a:gs>
                        <a:gs pos="80000">
                          <a:srgbClr val="4F81BD">
                            <a:tint val="75000"/>
                            <a:satMod val="190000"/>
                          </a:srgb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«Правописание парных согласных </a:t>
              </a:r>
            </a:p>
            <a:p>
              <a:pPr algn="ctr"/>
              <a:r>
                <a:rPr lang="ru-RU" sz="4400" b="1" dirty="0" smtClean="0">
                  <a:ln w="31550" cmpd="sng">
                    <a:gradFill>
                      <a:gsLst>
                        <a:gs pos="25000">
                          <a:srgbClr val="4F81BD">
                            <a:shade val="25000"/>
                            <a:satMod val="190000"/>
                          </a:srgbClr>
                        </a:gs>
                        <a:gs pos="80000">
                          <a:srgbClr val="4F81BD">
                            <a:tint val="75000"/>
                            <a:satMod val="190000"/>
                          </a:srgb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в корне слова »</a:t>
              </a:r>
              <a:endParaRPr lang="ru-RU" sz="4400" b="1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052351" y="4801434"/>
              <a:ext cx="4000528" cy="121442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black"/>
                  </a:solidFill>
                </a:rPr>
                <a:t>Составила Федотова Н.П.</a:t>
              </a:r>
            </a:p>
            <a:p>
              <a:pPr algn="ctr"/>
              <a:r>
                <a:rPr lang="ru-RU" dirty="0">
                  <a:solidFill>
                    <a:prstClr val="black"/>
                  </a:solidFill>
                </a:rPr>
                <a:t>МКОУ   СОШ №2                              г. </a:t>
              </a:r>
              <a:r>
                <a:rPr lang="ru-RU" dirty="0" smtClean="0">
                  <a:solidFill>
                    <a:prstClr val="black"/>
                  </a:solidFill>
                </a:rPr>
                <a:t>Кирова </a:t>
              </a:r>
              <a:r>
                <a:rPr lang="ru-RU" dirty="0">
                  <a:solidFill>
                    <a:prstClr val="black"/>
                  </a:solidFill>
                </a:rPr>
                <a:t>Калужской обл.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49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6077" y="429469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У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7581" y="429469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Л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80589" y="429469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Б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09085" y="429469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Ы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52093" y="429469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К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23597" y="429469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66209" y="3128023"/>
            <a:ext cx="42862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Б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23465" y="3128023"/>
            <a:ext cx="42862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П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80589" y="4307878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393825" y="1052736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1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D7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0285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Г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61789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3293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Д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30971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47636" y="3143295"/>
            <a:ext cx="4286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Т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90947" y="3143295"/>
            <a:ext cx="4115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6459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Я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10329" y="421743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1833" y="4221088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И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316459" y="1125444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7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D45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6646" y="3988155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3988155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24653" y="3988155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6157" y="3988155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67661" y="3988155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26566" y="3992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B050"/>
                </a:solidFill>
              </a:rPr>
              <a:t>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92730" y="3992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21226" y="3992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6091" y="3154582"/>
            <a:ext cx="42862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4785" y="3154582"/>
            <a:ext cx="42862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Ф</a:t>
            </a:r>
          </a:p>
        </p:txBody>
      </p:sp>
      <p:sp>
        <p:nvSpPr>
          <p:cNvPr id="13" name="Овал 12"/>
          <p:cNvSpPr/>
          <p:nvPr/>
        </p:nvSpPr>
        <p:spPr>
          <a:xfrm>
            <a:off x="2247796" y="1052736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D7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65309" y="3062856"/>
            <a:ext cx="4115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Ж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52034" y="3066680"/>
            <a:ext cx="4286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Ш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68720" y="4266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5223" y="4266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Н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16727" y="4266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И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88231" y="4266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Ж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88231" y="4266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59735" y="4266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25060" y="1124744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30575" y="4266084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А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1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D45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0285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Р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61789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И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3293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Б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38825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47636" y="3143295"/>
            <a:ext cx="4286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П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90947" y="3143295"/>
            <a:ext cx="4115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Б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316459" y="1125444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16459" y="421379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Г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10329" y="421743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81833" y="4221088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И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4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D45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60687" y="3030412"/>
            <a:ext cx="571504" cy="5715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Д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2242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Ш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3746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5250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06754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78258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Л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9762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А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21266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Д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92770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64274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А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03695" y="3030412"/>
            <a:ext cx="571504" cy="5715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Т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21266" y="428853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7030A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549498" y="836712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2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D45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1A39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91935" y="438229"/>
            <a:ext cx="31348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Инструкция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805" y="1254618"/>
            <a:ext cx="3714776" cy="200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black"/>
                </a:solidFill>
              </a:rPr>
              <a:t>Нажми на один из предложенных вариантов ответов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7480" y="3254882"/>
            <a:ext cx="1714512" cy="928694"/>
          </a:xfrm>
          <a:prstGeom prst="roundRect">
            <a:avLst/>
          </a:prstGeom>
          <a:solidFill>
            <a:srgbClr val="FF5050"/>
          </a:solidFill>
          <a:ln w="88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7480" y="4509120"/>
            <a:ext cx="1714512" cy="928694"/>
          </a:xfrm>
          <a:prstGeom prst="roundRect">
            <a:avLst/>
          </a:prstGeom>
          <a:solidFill>
            <a:srgbClr val="00B050"/>
          </a:solidFill>
          <a:ln w="88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78977" y="3256898"/>
            <a:ext cx="2643206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-  неправильный ответ (попробуй ещё)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21853" y="4503309"/>
            <a:ext cx="2357454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- 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41120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44824"/>
            <a:ext cx="8496944" cy="200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prstClr val="black"/>
                </a:solidFill>
              </a:rPr>
              <a:t>Сам оцени себя</a:t>
            </a:r>
            <a:r>
              <a:rPr lang="ru-RU" sz="3600" b="1" dirty="0" smtClean="0">
                <a:solidFill>
                  <a:prstClr val="black"/>
                </a:solidFill>
              </a:rPr>
              <a:t>.</a:t>
            </a:r>
          </a:p>
          <a:p>
            <a:pPr algn="ctr"/>
            <a:r>
              <a:rPr lang="ru-RU" sz="3600" dirty="0" smtClean="0">
                <a:solidFill>
                  <a:prstClr val="black"/>
                </a:solidFill>
              </a:rPr>
              <a:t>Если твой ответ </a:t>
            </a:r>
            <a:r>
              <a:rPr lang="ru-RU" sz="3600" b="1" dirty="0" smtClean="0">
                <a:solidFill>
                  <a:srgbClr val="00B050"/>
                </a:solidFill>
              </a:rPr>
              <a:t>верный</a:t>
            </a:r>
            <a:r>
              <a:rPr lang="ru-RU" sz="3600" dirty="0" smtClean="0">
                <a:solidFill>
                  <a:prstClr val="black"/>
                </a:solidFill>
              </a:rPr>
              <a:t>, наклей на оценочный лист наклейку </a:t>
            </a:r>
            <a:r>
              <a:rPr lang="ru-RU" sz="3600" b="1" dirty="0" smtClean="0">
                <a:solidFill>
                  <a:srgbClr val="00B050"/>
                </a:solidFill>
              </a:rPr>
              <a:t>зеленого</a:t>
            </a:r>
            <a:r>
              <a:rPr lang="ru-RU" sz="3600" dirty="0" smtClean="0">
                <a:solidFill>
                  <a:prstClr val="black"/>
                </a:solidFill>
              </a:rPr>
              <a:t> цвета.</a:t>
            </a:r>
          </a:p>
          <a:p>
            <a:pPr algn="ctr"/>
            <a:r>
              <a:rPr lang="ru-RU" sz="3600" dirty="0" smtClean="0">
                <a:solidFill>
                  <a:prstClr val="black"/>
                </a:solidFill>
              </a:rPr>
              <a:t>Если ответ </a:t>
            </a:r>
            <a:r>
              <a:rPr lang="ru-RU" sz="3600" dirty="0" smtClean="0">
                <a:solidFill>
                  <a:srgbClr val="FF0000"/>
                </a:solidFill>
              </a:rPr>
              <a:t>неверный</a:t>
            </a:r>
            <a:r>
              <a:rPr lang="ru-RU" sz="3600" dirty="0" smtClean="0">
                <a:solidFill>
                  <a:prstClr val="black"/>
                </a:solidFill>
              </a:rPr>
              <a:t> – наклейку </a:t>
            </a:r>
            <a:r>
              <a:rPr lang="ru-RU" sz="3600" dirty="0" smtClean="0">
                <a:solidFill>
                  <a:srgbClr val="FF0000"/>
                </a:solidFill>
              </a:rPr>
              <a:t>красного</a:t>
            </a:r>
            <a:r>
              <a:rPr lang="ru-RU" sz="3600" dirty="0" smtClean="0">
                <a:solidFill>
                  <a:prstClr val="black"/>
                </a:solidFill>
              </a:rPr>
              <a:t> цвета.</a:t>
            </a:r>
          </a:p>
          <a:p>
            <a:pPr algn="ctr"/>
            <a:r>
              <a:rPr lang="ru-RU" sz="3600" dirty="0" smtClean="0">
                <a:solidFill>
                  <a:prstClr val="black"/>
                </a:solidFill>
              </a:rPr>
              <a:t>По окончании работы сравни количество верных и неверных ответов и сделай выводы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8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03848" y="1593692"/>
            <a:ext cx="864096" cy="8271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7984" y="1593692"/>
            <a:ext cx="864096" cy="8271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140970"/>
            <a:ext cx="1296144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7030A0"/>
                </a:solidFill>
              </a:rPr>
              <a:t>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250" y="3140971"/>
            <a:ext cx="1440160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7030A0"/>
                </a:solidFill>
              </a:rPr>
              <a:t>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55582" y="3140969"/>
            <a:ext cx="1216964" cy="12961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Б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55582" y="3140970"/>
            <a:ext cx="1216964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D7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231167" y="340392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Т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88357" y="2079220"/>
            <a:ext cx="42862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89032" y="340392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Р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60536" y="3398799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У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932040" y="3394610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Д</a:t>
            </a:r>
            <a:endParaRPr lang="ru-RU" sz="4400" b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846" y="3394610"/>
            <a:ext cx="582698" cy="56219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Скругленный прямоугольник 49"/>
          <p:cNvSpPr/>
          <p:nvPr/>
        </p:nvSpPr>
        <p:spPr>
          <a:xfrm>
            <a:off x="4526447" y="2079220"/>
            <a:ext cx="42862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148176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D7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92706" y="2981606"/>
            <a:ext cx="4115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Ж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92706" y="3973797"/>
            <a:ext cx="660830" cy="535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Ё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53535" y="3973796"/>
            <a:ext cx="612467" cy="535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Ж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53535" y="3973796"/>
            <a:ext cx="612467" cy="535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9431" y="2985430"/>
            <a:ext cx="4286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Ш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93825" y="908720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6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D45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1844" y="4073198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Л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06961" y="4073198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А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78465" y="4073198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Г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8465" y="4073198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2993618"/>
            <a:ext cx="4286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31844" y="2993618"/>
            <a:ext cx="4115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Г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0340" y="4073198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Ф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39495" y="1041722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0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D45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8080" y="429309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9584" y="429309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Ж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1088" y="429309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Д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1088" y="429309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21570" y="3096167"/>
            <a:ext cx="4286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Т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53820" y="3105695"/>
            <a:ext cx="411528" cy="4789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Д</a:t>
            </a:r>
          </a:p>
        </p:txBody>
      </p:sp>
      <p:sp>
        <p:nvSpPr>
          <p:cNvPr id="9" name="Овал 8"/>
          <p:cNvSpPr/>
          <p:nvPr/>
        </p:nvSpPr>
        <p:spPr>
          <a:xfrm>
            <a:off x="2325060" y="1124744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16576" y="429309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Д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2592" y="4293096"/>
            <a:ext cx="571504" cy="5828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Ь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9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D45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187496" y="417972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Б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3999" y="417972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У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35503" y="4189051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З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51045" y="417972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48304" y="3094420"/>
            <a:ext cx="42862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47075" y="3094420"/>
            <a:ext cx="42862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14138" y="4189051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А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90517" y="4179726"/>
            <a:ext cx="5715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Р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393825" y="1052736"/>
            <a:ext cx="4000528" cy="12144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Наклей листик!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8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D71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947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195</Words>
  <Application>Microsoft Office PowerPoint</Application>
  <PresentationFormat>Экран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F3</cp:lastModifiedBy>
  <cp:revision>21</cp:revision>
  <dcterms:created xsi:type="dcterms:W3CDTF">2014-04-01T15:04:01Z</dcterms:created>
  <dcterms:modified xsi:type="dcterms:W3CDTF">2015-10-27T16:55:33Z</dcterms:modified>
</cp:coreProperties>
</file>