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9" r:id="rId6"/>
    <p:sldId id="260" r:id="rId7"/>
    <p:sldId id="268" r:id="rId8"/>
    <p:sldId id="262" r:id="rId9"/>
    <p:sldId id="271" r:id="rId10"/>
    <p:sldId id="263" r:id="rId11"/>
    <p:sldId id="270" r:id="rId12"/>
    <p:sldId id="264" r:id="rId13"/>
    <p:sldId id="272" r:id="rId14"/>
    <p:sldId id="265" r:id="rId15"/>
    <p:sldId id="273" r:id="rId16"/>
    <p:sldId id="266" r:id="rId17"/>
    <p:sldId id="261" r:id="rId18"/>
    <p:sldId id="267" r:id="rId19"/>
    <p:sldId id="274" r:id="rId20"/>
    <p:sldId id="276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D6DA"/>
    <a:srgbClr val="99FF33"/>
    <a:srgbClr val="9900CC"/>
    <a:srgbClr val="FF006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4" d="100"/>
          <a:sy n="44" d="100"/>
        </p:scale>
        <p:origin x="-1230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65825-CDB8-4D4A-A0D9-381EB3257AD8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3C4DD-0A11-4935-9754-D99A08C9FF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65825-CDB8-4D4A-A0D9-381EB3257AD8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3C4DD-0A11-4935-9754-D99A08C9F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65825-CDB8-4D4A-A0D9-381EB3257AD8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3C4DD-0A11-4935-9754-D99A08C9F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65825-CDB8-4D4A-A0D9-381EB3257AD8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3C4DD-0A11-4935-9754-D99A08C9F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65825-CDB8-4D4A-A0D9-381EB3257AD8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613C4DD-0A11-4935-9754-D99A08C9F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65825-CDB8-4D4A-A0D9-381EB3257AD8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3C4DD-0A11-4935-9754-D99A08C9F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65825-CDB8-4D4A-A0D9-381EB3257AD8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3C4DD-0A11-4935-9754-D99A08C9F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65825-CDB8-4D4A-A0D9-381EB3257AD8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3C4DD-0A11-4935-9754-D99A08C9F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65825-CDB8-4D4A-A0D9-381EB3257AD8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3C4DD-0A11-4935-9754-D99A08C9F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65825-CDB8-4D4A-A0D9-381EB3257AD8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3C4DD-0A11-4935-9754-D99A08C9F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65825-CDB8-4D4A-A0D9-381EB3257AD8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3C4DD-0A11-4935-9754-D99A08C9F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E465825-CDB8-4D4A-A0D9-381EB3257AD8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613C4DD-0A11-4935-9754-D99A08C9F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428604"/>
          <a:ext cx="8229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Название группы животных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rgbClr val="FF0066"/>
                          </a:solidFill>
                          <a:latin typeface="+mn-lt"/>
                          <a:ea typeface="+mn-ea"/>
                          <a:cs typeface="+mn-cs"/>
                        </a:rPr>
                        <a:t>Признаки </a:t>
                      </a:r>
                      <a:endParaRPr lang="ru-RU" dirty="0">
                        <a:solidFill>
                          <a:srgbClr val="FF0066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596" y="857232"/>
          <a:ext cx="821537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7685"/>
                <a:gridCol w="4107685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Птицы</a:t>
                      </a: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Перья, две лапы, два крыла</a:t>
                      </a:r>
                      <a:endParaRPr lang="ru-RU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28596" y="1285860"/>
          <a:ext cx="821537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7685"/>
                <a:gridCol w="4107685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Насекомые </a:t>
                      </a:r>
                      <a:endParaRPr lang="ru-RU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Шесть ног</a:t>
                      </a:r>
                      <a:endParaRPr lang="ru-RU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28596" y="1714488"/>
          <a:ext cx="821537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7685"/>
                <a:gridCol w="4107685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Рыбы </a:t>
                      </a:r>
                      <a:endParaRPr lang="ru-RU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Плавники, чешуя</a:t>
                      </a:r>
                      <a:endParaRPr lang="ru-RU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л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107545"/>
            <a:ext cx="3000364" cy="3750455"/>
          </a:xfrm>
          <a:prstGeom prst="rect">
            <a:avLst/>
          </a:prstGeom>
        </p:spPr>
      </p:pic>
      <p:pic>
        <p:nvPicPr>
          <p:cNvPr id="5" name="Рисунок 4" descr="заяц русак.jpg"/>
          <p:cNvPicPr>
            <a:picLocks noChangeAspect="1"/>
          </p:cNvPicPr>
          <p:nvPr/>
        </p:nvPicPr>
        <p:blipFill>
          <a:blip r:embed="rId3" cstate="print"/>
          <a:srcRect l="33125" r="17187" b="11764"/>
          <a:stretch>
            <a:fillRect/>
          </a:stretch>
        </p:blipFill>
        <p:spPr>
          <a:xfrm>
            <a:off x="6215074" y="0"/>
            <a:ext cx="2928926" cy="3536817"/>
          </a:xfrm>
          <a:prstGeom prst="rect">
            <a:avLst/>
          </a:prstGeom>
        </p:spPr>
      </p:pic>
      <p:pic>
        <p:nvPicPr>
          <p:cNvPr id="6" name="Рисунок 5" descr="лис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1"/>
            <a:ext cx="3941509" cy="2928934"/>
          </a:xfrm>
          <a:prstGeom prst="rect">
            <a:avLst/>
          </a:prstGeom>
        </p:spPr>
      </p:pic>
      <p:pic>
        <p:nvPicPr>
          <p:cNvPr id="7" name="Рисунок 6" descr="Лось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9128" y="3714752"/>
            <a:ext cx="4714872" cy="314324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286116" y="2857496"/>
            <a:ext cx="26084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Звери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428604"/>
          <a:ext cx="8229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Название группы животных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rgbClr val="FF0066"/>
                          </a:solidFill>
                          <a:latin typeface="+mn-lt"/>
                          <a:ea typeface="+mn-ea"/>
                          <a:cs typeface="+mn-cs"/>
                        </a:rPr>
                        <a:t>Признаки </a:t>
                      </a:r>
                      <a:endParaRPr lang="ru-RU" dirty="0">
                        <a:solidFill>
                          <a:srgbClr val="FF0066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596" y="857232"/>
          <a:ext cx="821537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7685"/>
                <a:gridCol w="4107685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Птицы</a:t>
                      </a: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Перья, две лапы, два крыла</a:t>
                      </a:r>
                      <a:endParaRPr lang="ru-RU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28596" y="1285860"/>
          <a:ext cx="821537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7685"/>
                <a:gridCol w="4107685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Насекомые </a:t>
                      </a:r>
                      <a:endParaRPr lang="ru-RU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Шесть ног</a:t>
                      </a:r>
                      <a:endParaRPr lang="ru-RU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28596" y="1714488"/>
          <a:ext cx="821537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7685"/>
                <a:gridCol w="4107685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Рыбы </a:t>
                      </a:r>
                      <a:endParaRPr lang="ru-RU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Плавники, чешуя</a:t>
                      </a:r>
                      <a:endParaRPr lang="ru-RU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28596" y="2143116"/>
          <a:ext cx="821537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7685"/>
                <a:gridCol w="4107685"/>
              </a:tblGrid>
              <a:tr h="0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Звери </a:t>
                      </a:r>
                      <a:endParaRPr lang="ru-RU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Четыре ноги, шерсть</a:t>
                      </a:r>
                      <a:endParaRPr lang="ru-RU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FF00"/>
                </a:solidFill>
              </a:rPr>
              <a:t>Земноводные </a:t>
            </a:r>
            <a:endParaRPr lang="ru-RU" dirty="0">
              <a:solidFill>
                <a:srgbClr val="00FF00"/>
              </a:solidFill>
            </a:endParaRPr>
          </a:p>
        </p:txBody>
      </p:sp>
      <p:pic>
        <p:nvPicPr>
          <p:cNvPr id="3074" name="Picture 2" descr="C:\Users\Пользователь\Pictures\ТВ\жаба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572008"/>
            <a:ext cx="2066925" cy="1543050"/>
          </a:xfrm>
          <a:prstGeom prst="rect">
            <a:avLst/>
          </a:prstGeom>
          <a:noFill/>
        </p:spPr>
      </p:pic>
      <p:pic>
        <p:nvPicPr>
          <p:cNvPr id="3075" name="Picture 3" descr="C:\Users\Пользователь\Pictures\ТВ\квакша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2000240"/>
            <a:ext cx="2066925" cy="1543050"/>
          </a:xfrm>
          <a:prstGeom prst="rect">
            <a:avLst/>
          </a:prstGeom>
          <a:noFill/>
        </p:spPr>
      </p:pic>
      <p:pic>
        <p:nvPicPr>
          <p:cNvPr id="3076" name="Picture 4" descr="C:\Users\Пользователь\Pictures\ТВ\лягушка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2071678"/>
            <a:ext cx="2066925" cy="1543050"/>
          </a:xfrm>
          <a:prstGeom prst="rect">
            <a:avLst/>
          </a:prstGeom>
          <a:noFill/>
        </p:spPr>
      </p:pic>
      <p:pic>
        <p:nvPicPr>
          <p:cNvPr id="3077" name="Picture 5" descr="C:\Users\Пользователь\Pictures\ТВ\ж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500570"/>
            <a:ext cx="1771650" cy="1971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428604"/>
          <a:ext cx="8229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Название группы животных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rgbClr val="FF0066"/>
                          </a:solidFill>
                          <a:latin typeface="+mn-lt"/>
                          <a:ea typeface="+mn-ea"/>
                          <a:cs typeface="+mn-cs"/>
                        </a:rPr>
                        <a:t>Признаки </a:t>
                      </a:r>
                      <a:endParaRPr lang="ru-RU" dirty="0">
                        <a:solidFill>
                          <a:srgbClr val="FF0066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596" y="857232"/>
          <a:ext cx="821537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7685"/>
                <a:gridCol w="4107685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Птицы</a:t>
                      </a: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Перья, две лапы, два крыла</a:t>
                      </a:r>
                      <a:endParaRPr lang="ru-RU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28596" y="1285860"/>
          <a:ext cx="821537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7685"/>
                <a:gridCol w="4107685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Насекомые </a:t>
                      </a:r>
                      <a:endParaRPr lang="ru-RU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Шесть ног</a:t>
                      </a:r>
                      <a:endParaRPr lang="ru-RU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28596" y="1714488"/>
          <a:ext cx="821537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7685"/>
                <a:gridCol w="4107685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Рыбы </a:t>
                      </a:r>
                      <a:endParaRPr lang="ru-RU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Плавники, чешуя</a:t>
                      </a:r>
                      <a:endParaRPr lang="ru-RU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28596" y="2143116"/>
          <a:ext cx="821537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7685"/>
                <a:gridCol w="4107685"/>
              </a:tblGrid>
              <a:tr h="0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Звери </a:t>
                      </a:r>
                      <a:endParaRPr lang="ru-RU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Четыре ноги, шерсть</a:t>
                      </a:r>
                      <a:endParaRPr lang="ru-RU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28596" y="2571744"/>
          <a:ext cx="821537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7685"/>
                <a:gridCol w="4107685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Земноводные </a:t>
                      </a:r>
                      <a:endParaRPr lang="ru-RU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Четыре ноги, гладкая кожа</a:t>
                      </a:r>
                      <a:endParaRPr lang="ru-RU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FF00"/>
                </a:solidFill>
              </a:rPr>
              <a:t>Пресмыкающиеся</a:t>
            </a:r>
            <a:endParaRPr lang="ru-RU" dirty="0"/>
          </a:p>
        </p:txBody>
      </p:sp>
      <p:pic>
        <p:nvPicPr>
          <p:cNvPr id="4098" name="Picture 2" descr="C:\Users\Пользователь\Pictures\ТВ\крокодил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714488"/>
            <a:ext cx="1771650" cy="1971675"/>
          </a:xfrm>
          <a:prstGeom prst="rect">
            <a:avLst/>
          </a:prstGeom>
          <a:noFill/>
        </p:spPr>
      </p:pic>
      <p:pic>
        <p:nvPicPr>
          <p:cNvPr id="4100" name="Picture 4" descr="C:\Users\Пользователь\Pictures\ТВ\я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4500570"/>
            <a:ext cx="2066925" cy="1543050"/>
          </a:xfrm>
          <a:prstGeom prst="rect">
            <a:avLst/>
          </a:prstGeom>
          <a:noFill/>
        </p:spPr>
      </p:pic>
      <p:pic>
        <p:nvPicPr>
          <p:cNvPr id="4101" name="Picture 5" descr="C:\Users\Пользователь\Pictures\ТВ\ящ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1643050"/>
            <a:ext cx="1771650" cy="1971675"/>
          </a:xfrm>
          <a:prstGeom prst="rect">
            <a:avLst/>
          </a:prstGeom>
          <a:noFill/>
        </p:spPr>
      </p:pic>
      <p:pic>
        <p:nvPicPr>
          <p:cNvPr id="4102" name="Picture 6" descr="C:\Users\Пользователь\Pictures\ТВ\ящерица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1571612"/>
            <a:ext cx="1771650" cy="1971675"/>
          </a:xfrm>
          <a:prstGeom prst="rect">
            <a:avLst/>
          </a:prstGeom>
          <a:noFill/>
        </p:spPr>
      </p:pic>
      <p:pic>
        <p:nvPicPr>
          <p:cNvPr id="4103" name="Picture 7" descr="C:\Users\Пользователь\Pictures\ТВ\гадюка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8794" y="4500570"/>
            <a:ext cx="2066925" cy="1543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428604"/>
          <a:ext cx="8229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Название группы животных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rgbClr val="FF0066"/>
                          </a:solidFill>
                          <a:latin typeface="+mn-lt"/>
                          <a:ea typeface="+mn-ea"/>
                          <a:cs typeface="+mn-cs"/>
                        </a:rPr>
                        <a:t>Признаки </a:t>
                      </a:r>
                      <a:endParaRPr lang="ru-RU" dirty="0">
                        <a:solidFill>
                          <a:srgbClr val="FF0066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596" y="857232"/>
          <a:ext cx="821537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7685"/>
                <a:gridCol w="4107685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Птицы</a:t>
                      </a: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Перья, две лапы, два крыла</a:t>
                      </a:r>
                      <a:endParaRPr lang="ru-RU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28596" y="1285860"/>
          <a:ext cx="821537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7685"/>
                <a:gridCol w="4107685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Насекомые </a:t>
                      </a:r>
                      <a:endParaRPr lang="ru-RU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Шесть ног</a:t>
                      </a:r>
                      <a:endParaRPr lang="ru-RU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28596" y="1714488"/>
          <a:ext cx="821537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7685"/>
                <a:gridCol w="4107685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Рыбы </a:t>
                      </a:r>
                      <a:endParaRPr lang="ru-RU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Плавники, чешуя</a:t>
                      </a:r>
                      <a:endParaRPr lang="ru-RU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28596" y="2143116"/>
          <a:ext cx="821537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7685"/>
                <a:gridCol w="4107685"/>
              </a:tblGrid>
              <a:tr h="0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Звери </a:t>
                      </a:r>
                      <a:endParaRPr lang="ru-RU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Четыре ноги, шерсть</a:t>
                      </a:r>
                      <a:endParaRPr lang="ru-RU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28596" y="2571744"/>
          <a:ext cx="821537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7685"/>
                <a:gridCol w="4107685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Земноводные </a:t>
                      </a:r>
                      <a:endParaRPr lang="ru-RU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Четыре ноги, гладкая кожа</a:t>
                      </a:r>
                      <a:endParaRPr lang="ru-RU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997263"/>
              </p:ext>
            </p:extLst>
          </p:nvPr>
        </p:nvGraphicFramePr>
        <p:xfrm>
          <a:off x="428596" y="3000372"/>
          <a:ext cx="821537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7685"/>
                <a:gridCol w="4107685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Пресмыкающиеся</a:t>
                      </a:r>
                      <a:endParaRPr lang="ru-RU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Роговые </a:t>
                      </a:r>
                      <a:r>
                        <a:rPr kumimoji="0" lang="ru-RU" sz="1800" b="1" kern="12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чешуйки</a:t>
                      </a:r>
                      <a:endParaRPr lang="ru-RU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285728"/>
            <a:ext cx="81439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Красным</a:t>
            </a:r>
            <a:r>
              <a:rPr lang="ru-RU" sz="6000" dirty="0" smtClean="0"/>
              <a:t> –рыб;</a:t>
            </a:r>
          </a:p>
          <a:p>
            <a:r>
              <a:rPr lang="ru-RU" sz="6000" dirty="0" smtClean="0">
                <a:solidFill>
                  <a:srgbClr val="00B0F0"/>
                </a:solidFill>
              </a:rPr>
              <a:t>Синим</a:t>
            </a:r>
            <a:r>
              <a:rPr lang="ru-RU" sz="60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6000" dirty="0" smtClean="0"/>
              <a:t>– птиц;</a:t>
            </a:r>
          </a:p>
          <a:p>
            <a:r>
              <a:rPr lang="ru-RU" sz="6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Черным</a:t>
            </a:r>
            <a:r>
              <a:rPr lang="ru-RU" sz="6000" dirty="0" smtClean="0"/>
              <a:t> – насекомых;</a:t>
            </a:r>
          </a:p>
          <a:p>
            <a:r>
              <a:rPr lang="ru-RU" sz="6000" dirty="0" smtClean="0">
                <a:solidFill>
                  <a:srgbClr val="FFFF00"/>
                </a:solidFill>
              </a:rPr>
              <a:t>Желтым</a:t>
            </a:r>
            <a:r>
              <a:rPr lang="ru-RU" sz="6000" dirty="0" smtClean="0"/>
              <a:t> – зверей.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/>
              <a:t>Окунь, шмель, снегирь, сом, жираф, муравей, еж, сова.</a:t>
            </a:r>
            <a:endParaRPr lang="ru-RU" sz="4800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571472" y="2285992"/>
            <a:ext cx="1714512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929454" y="2285992"/>
            <a:ext cx="928694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643438" y="2357430"/>
            <a:ext cx="2000264" cy="1588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572264" y="3071810"/>
            <a:ext cx="1071570" cy="1588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571736" y="2357430"/>
            <a:ext cx="1785950" cy="1588"/>
          </a:xfrm>
          <a:prstGeom prst="line">
            <a:avLst/>
          </a:prstGeom>
          <a:ln w="7620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3071802" y="3071810"/>
            <a:ext cx="2071702" cy="1588"/>
          </a:xfrm>
          <a:prstGeom prst="line">
            <a:avLst/>
          </a:prstGeom>
          <a:ln w="7620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071538" y="3071810"/>
            <a:ext cx="1714512" cy="1588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5572132" y="3071810"/>
            <a:ext cx="714380" cy="1588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FF00"/>
                </a:solidFill>
              </a:rPr>
              <a:t>Домашнее задание</a:t>
            </a:r>
            <a:endParaRPr lang="ru-RU" dirty="0">
              <a:solidFill>
                <a:srgbClr val="00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Юля – страницы 52-53 учебника (интересные факты из жизни животных)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B0F0"/>
                </a:solidFill>
              </a:rPr>
              <a:t>Леша, Дима – страница 22 № 5, 6 (тетрадь)</a:t>
            </a:r>
          </a:p>
          <a:p>
            <a:endParaRPr lang="ru-RU" dirty="0" smtClean="0">
              <a:solidFill>
                <a:srgbClr val="FF0066"/>
              </a:solidFill>
            </a:endParaRPr>
          </a:p>
          <a:p>
            <a:r>
              <a:rPr lang="ru-RU" dirty="0" smtClean="0">
                <a:solidFill>
                  <a:srgbClr val="99FF33"/>
                </a:solidFill>
              </a:rPr>
              <a:t>Саша, Лера, Рубик – страницы 21-22 № 3, 4 (тетрадь)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Проверь себя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35716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46D6DA"/>
                </a:solidFill>
              </a:rPr>
              <a:t>Про всех на свете</a:t>
            </a:r>
            <a:endParaRPr lang="ru-RU" dirty="0">
              <a:solidFill>
                <a:srgbClr val="46D6DA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642918"/>
            <a:ext cx="4543428" cy="621508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Все-все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Все на свете ,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На свете нужны!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И Мошки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Не меньше нужны,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Чем Слоны.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Нельзя обойтись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Без чудищ нелепых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И даже без хищников – 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Злых и свирепых.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Нужны все на свете!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Нужны все подряд –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Кто делает мед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И кто делает яд!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29058" y="642918"/>
            <a:ext cx="4757742" cy="621508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Плохие дела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У Кошки без Мышки,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У Мышки без Кошки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Не лучше делишки!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И, если мы с кем-то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Не очень дружны –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Мы все-таки очень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Друг другу нужны!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А если нам кто-нибудь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Лишним покажется,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То это, конечно,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Ошибкой окажется!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Все-все,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Все на свете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На свете нужны,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И это запомнить все дети должны!</a:t>
            </a:r>
          </a:p>
          <a:p>
            <a:pPr>
              <a:buNone/>
            </a:pPr>
            <a:r>
              <a:rPr lang="ru-RU" sz="1600" dirty="0" smtClean="0"/>
              <a:t>Б. </a:t>
            </a:r>
            <a:r>
              <a:rPr lang="ru-RU" sz="1600" dirty="0" err="1" smtClean="0"/>
              <a:t>Заходер</a:t>
            </a:r>
            <a:endParaRPr lang="ru-RU" sz="1900" dirty="0" smtClean="0"/>
          </a:p>
          <a:p>
            <a:pPr>
              <a:buNone/>
            </a:pP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11500" dirty="0" smtClean="0"/>
              <a:t>Спасибо за работу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Подчеркните названия растений.</a:t>
            </a:r>
          </a:p>
          <a:p>
            <a:pPr>
              <a:buNone/>
            </a:pPr>
            <a:r>
              <a:rPr lang="ru-RU" dirty="0" smtClean="0"/>
              <a:t>Тополь, улитка, ромашка, волк, береза, малина, воробей.</a:t>
            </a:r>
          </a:p>
          <a:p>
            <a:pPr lvl="0">
              <a:buNone/>
            </a:pPr>
            <a:endParaRPr lang="ru-RU" dirty="0" smtClean="0"/>
          </a:p>
          <a:p>
            <a:pPr lvl="0"/>
            <a:r>
              <a:rPr lang="ru-RU" dirty="0" smtClean="0"/>
              <a:t>Дополни предложение.</a:t>
            </a:r>
          </a:p>
          <a:p>
            <a:pPr>
              <a:buNone/>
            </a:pPr>
            <a:r>
              <a:rPr lang="ru-RU" dirty="0" smtClean="0"/>
              <a:t>У  </a:t>
            </a:r>
            <a:r>
              <a:rPr lang="ru-RU" dirty="0" smtClean="0">
                <a:solidFill>
                  <a:srgbClr val="92D050"/>
                </a:solidFill>
              </a:rPr>
              <a:t>лиственных</a:t>
            </a:r>
            <a:r>
              <a:rPr lang="ru-RU" dirty="0" smtClean="0"/>
              <a:t>  деревьев  листья в виде пластинок.</a:t>
            </a:r>
          </a:p>
          <a:p>
            <a:pPr>
              <a:buNone/>
            </a:pPr>
            <a:r>
              <a:rPr lang="ru-RU" dirty="0" smtClean="0"/>
              <a:t>У </a:t>
            </a:r>
            <a:r>
              <a:rPr lang="ru-RU" dirty="0" smtClean="0">
                <a:solidFill>
                  <a:srgbClr val="FFFF00"/>
                </a:solidFill>
              </a:rPr>
              <a:t>хвойных</a:t>
            </a:r>
            <a:r>
              <a:rPr lang="ru-RU" dirty="0" smtClean="0"/>
              <a:t> деревьев листья в виде   </a:t>
            </a:r>
            <a:r>
              <a:rPr lang="ru-RU" sz="1600" b="1" dirty="0" smtClean="0"/>
              <a:t>ИГОЛОК  (ХВОИНОК)</a:t>
            </a:r>
            <a:endParaRPr lang="ru-RU" b="1" dirty="0" smtClean="0"/>
          </a:p>
          <a:p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42910" y="2571744"/>
            <a:ext cx="107157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071802" y="2571744"/>
            <a:ext cx="1500198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500694" y="2571744"/>
            <a:ext cx="1000132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643702" y="2571744"/>
            <a:ext cx="107157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Тема урока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8800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ru-RU" sz="8800" dirty="0" smtClean="0">
                <a:solidFill>
                  <a:srgbClr val="FFFF00"/>
                </a:solidFill>
              </a:rPr>
              <a:t>Животные</a:t>
            </a:r>
            <a:endParaRPr lang="ru-RU" sz="8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оробе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857232"/>
            <a:ext cx="2714611" cy="1928970"/>
          </a:xfrm>
          <a:prstGeom prst="rect">
            <a:avLst/>
          </a:prstGeom>
        </p:spPr>
      </p:pic>
      <p:pic>
        <p:nvPicPr>
          <p:cNvPr id="6" name="Рисунок 5" descr="поплзен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8926" y="2071678"/>
            <a:ext cx="2646778" cy="2786082"/>
          </a:xfrm>
          <a:prstGeom prst="rect">
            <a:avLst/>
          </a:prstGeom>
        </p:spPr>
      </p:pic>
      <p:pic>
        <p:nvPicPr>
          <p:cNvPr id="7" name="Рисунок 6" descr="клест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6446" y="4286256"/>
            <a:ext cx="3111999" cy="20717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4348" y="285728"/>
            <a:ext cx="14911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Воробей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286116" y="1571612"/>
            <a:ext cx="1915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Поползень 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715140" y="3571876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Клест 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357950" y="214290"/>
            <a:ext cx="25747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Птицы 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428604"/>
          <a:ext cx="8229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Название группы животных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rgbClr val="FF0066"/>
                          </a:solidFill>
                          <a:latin typeface="+mn-lt"/>
                          <a:ea typeface="+mn-ea"/>
                          <a:cs typeface="+mn-cs"/>
                        </a:rPr>
                        <a:t>Признаки </a:t>
                      </a:r>
                      <a:endParaRPr lang="ru-RU" dirty="0">
                        <a:solidFill>
                          <a:srgbClr val="FF0066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596" y="857232"/>
          <a:ext cx="821537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7685"/>
                <a:gridCol w="4107685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Птицы</a:t>
                      </a: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Перья, две лапы, два крыла</a:t>
                      </a:r>
                      <a:endParaRPr lang="ru-RU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Pictures\ТВ\жук носорог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572008"/>
            <a:ext cx="2066925" cy="1543050"/>
          </a:xfrm>
          <a:prstGeom prst="rect">
            <a:avLst/>
          </a:prstGeom>
          <a:noFill/>
        </p:spPr>
      </p:pic>
      <p:pic>
        <p:nvPicPr>
          <p:cNvPr id="1028" name="Picture 4" descr="C:\Users\Пользователь\Pictures\ТВ\жук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3143248"/>
            <a:ext cx="2286016" cy="2043116"/>
          </a:xfrm>
          <a:prstGeom prst="rect">
            <a:avLst/>
          </a:prstGeom>
          <a:noFill/>
        </p:spPr>
      </p:pic>
      <p:pic>
        <p:nvPicPr>
          <p:cNvPr id="1029" name="Picture 5" descr="C:\Users\Пользователь\Pictures\ТВ\бабочка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4572008"/>
            <a:ext cx="2066925" cy="1543050"/>
          </a:xfrm>
          <a:prstGeom prst="rect">
            <a:avLst/>
          </a:prstGeom>
          <a:noFill/>
        </p:spPr>
      </p:pic>
      <p:pic>
        <p:nvPicPr>
          <p:cNvPr id="1030" name="Picture 6" descr="C:\Users\Пользователь\Pictures\ТВ\комар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1714488"/>
            <a:ext cx="1771650" cy="1971675"/>
          </a:xfrm>
          <a:prstGeom prst="rect">
            <a:avLst/>
          </a:prstGeom>
          <a:noFill/>
        </p:spPr>
      </p:pic>
      <p:pic>
        <p:nvPicPr>
          <p:cNvPr id="1032" name="Picture 8" descr="C:\Users\Пользователь\Pictures\ТВ\кузнечик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1785926"/>
            <a:ext cx="1771650" cy="197167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571736" y="357166"/>
            <a:ext cx="39090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rgbClr val="00B0F0"/>
                </a:solidFill>
                <a:effectLst/>
              </a:rPr>
              <a:t>Насекомые </a:t>
            </a:r>
            <a:endParaRPr lang="ru-RU" sz="5400" b="1" cap="none" spc="0" dirty="0">
              <a:ln w="50800"/>
              <a:solidFill>
                <a:srgbClr val="00B0F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428604"/>
          <a:ext cx="8229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Название группы животных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rgbClr val="FF0066"/>
                          </a:solidFill>
                          <a:latin typeface="+mn-lt"/>
                          <a:ea typeface="+mn-ea"/>
                          <a:cs typeface="+mn-cs"/>
                        </a:rPr>
                        <a:t>Признаки </a:t>
                      </a:r>
                      <a:endParaRPr lang="ru-RU" dirty="0">
                        <a:solidFill>
                          <a:srgbClr val="FF0066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596" y="857232"/>
          <a:ext cx="821537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7685"/>
                <a:gridCol w="4107685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Птицы</a:t>
                      </a: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Перья, две лапы, два крыла</a:t>
                      </a:r>
                      <a:endParaRPr lang="ru-RU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28596" y="1285860"/>
          <a:ext cx="821537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7685"/>
                <a:gridCol w="4107685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Насекомые </a:t>
                      </a:r>
                      <a:endParaRPr lang="ru-RU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Шесть ног</a:t>
                      </a:r>
                      <a:endParaRPr lang="ru-RU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Рыбы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 descr="C:\Users\Пользователь\Pictures\ТВ\05B0020i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4214818"/>
            <a:ext cx="2066925" cy="1543050"/>
          </a:xfrm>
          <a:prstGeom prst="rect">
            <a:avLst/>
          </a:prstGeom>
          <a:noFill/>
        </p:spPr>
      </p:pic>
      <p:pic>
        <p:nvPicPr>
          <p:cNvPr id="2051" name="Picture 3" descr="C:\Users\Пользователь\Pictures\ТВ\окунь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2786058"/>
            <a:ext cx="2066925" cy="1543050"/>
          </a:xfrm>
          <a:prstGeom prst="rect">
            <a:avLst/>
          </a:prstGeom>
          <a:noFill/>
        </p:spPr>
      </p:pic>
      <p:pic>
        <p:nvPicPr>
          <p:cNvPr id="2052" name="Picture 4" descr="C:\Users\Пользователь\Pictures\ТВ\щука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1357298"/>
            <a:ext cx="2066925" cy="1543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288</TotalTime>
  <Words>382</Words>
  <Application>Microsoft Office PowerPoint</Application>
  <PresentationFormat>Экран (4:3)</PresentationFormat>
  <Paragraphs>117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Апекс</vt:lpstr>
      <vt:lpstr>Презентация PowerPoint</vt:lpstr>
      <vt:lpstr>Проверь себя</vt:lpstr>
      <vt:lpstr>Презентация PowerPoint</vt:lpstr>
      <vt:lpstr>Тема урока</vt:lpstr>
      <vt:lpstr>Презентация PowerPoint</vt:lpstr>
      <vt:lpstr>Презентация PowerPoint</vt:lpstr>
      <vt:lpstr>Презентация PowerPoint</vt:lpstr>
      <vt:lpstr>Презентация PowerPoint</vt:lpstr>
      <vt:lpstr>Рыбы </vt:lpstr>
      <vt:lpstr>Презентация PowerPoint</vt:lpstr>
      <vt:lpstr>Презентация PowerPoint</vt:lpstr>
      <vt:lpstr>Презентация PowerPoint</vt:lpstr>
      <vt:lpstr>Земноводные </vt:lpstr>
      <vt:lpstr>Презентация PowerPoint</vt:lpstr>
      <vt:lpstr>Пресмыкающиеся</vt:lpstr>
      <vt:lpstr>Презентация PowerPoint</vt:lpstr>
      <vt:lpstr>Презентация PowerPoint</vt:lpstr>
      <vt:lpstr>Презентация PowerPoint</vt:lpstr>
      <vt:lpstr>Домашнее задание</vt:lpstr>
      <vt:lpstr>Про всех на свете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1</cp:lastModifiedBy>
  <cp:revision>33</cp:revision>
  <dcterms:created xsi:type="dcterms:W3CDTF">2010-10-05T18:55:33Z</dcterms:created>
  <dcterms:modified xsi:type="dcterms:W3CDTF">2014-11-18T15:39:53Z</dcterms:modified>
</cp:coreProperties>
</file>