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7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4700-5FA7-46B1-A569-13745CC8209C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2024F6E-8182-486C-8FA6-55B43ACE73B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4700-5FA7-46B1-A569-13745CC8209C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4F6E-8182-486C-8FA6-55B43ACE73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4700-5FA7-46B1-A569-13745CC8209C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4F6E-8182-486C-8FA6-55B43ACE73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4700-5FA7-46B1-A569-13745CC8209C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4F6E-8182-486C-8FA6-55B43ACE73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4700-5FA7-46B1-A569-13745CC8209C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024F6E-8182-486C-8FA6-55B43ACE73B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4700-5FA7-46B1-A569-13745CC8209C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4F6E-8182-486C-8FA6-55B43ACE73B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4700-5FA7-46B1-A569-13745CC8209C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4F6E-8182-486C-8FA6-55B43ACE73B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4700-5FA7-46B1-A569-13745CC8209C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4F6E-8182-486C-8FA6-55B43ACE73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4700-5FA7-46B1-A569-13745CC8209C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4F6E-8182-486C-8FA6-55B43ACE73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4700-5FA7-46B1-A569-13745CC8209C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4F6E-8182-486C-8FA6-55B43ACE73B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4700-5FA7-46B1-A569-13745CC8209C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024F6E-8182-486C-8FA6-55B43ACE73B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4A4700-5FA7-46B1-A569-13745CC8209C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2024F6E-8182-486C-8FA6-55B43ACE73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4725144"/>
            <a:ext cx="3096344" cy="160020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Выполнила: Волгирева Олеся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студентка гр. Ш-35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628800"/>
            <a:ext cx="8229600" cy="134715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Специальная коррекционная образовательная организация  VIII вида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492896"/>
            <a:ext cx="7772400" cy="2722314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Коррекционное учреждение VIII вида создается для обучения и воспитания детей с умственной отсталостью с целью коррекции отклонений в их развитии средствами образования и трудовой подготовки, а также социально-психологической реабилитации для последующей интеграции в общество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060432" cy="18002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Осуществляется обучение детей навыкам самообслуживания, поведения в быту и общественных местах, самоконтролю, навыкам общения и другим формам жизнедеятельности</a:t>
            </a:r>
            <a:r>
              <a:rPr lang="ru-RU" sz="31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IMG_0946 копия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3456384" cy="4248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www.d-laska.ru/images/nash_dom/nash_dom_1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060848"/>
            <a:ext cx="4032448" cy="42484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xn--80aaajkotcdviypcw4c6j.xn--p1ai/l2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4410373" cy="3084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detsky-dom.ru/uploads/images/tour/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284984"/>
            <a:ext cx="4608512" cy="31683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492480" cy="206084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так же обучение детей пользованию техническими средствами реабилитации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DSCN669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00808"/>
            <a:ext cx="5101158" cy="37444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002234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Предоставляются услуги по лечебной физкультуре детям в соответствии с нарушениями здоровья по различным оздоровительным программам.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ЛФ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132856"/>
            <a:ext cx="4824535" cy="35548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142617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Осуществляется социально-педагогическая диагностика и обследование личности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72816"/>
            <a:ext cx="5389190" cy="40000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250629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Занятия в кабинете социально-бытовой адаптации способствуют развитию у детей навыков самообслуживания: приготовлению пищи, самостоятельному одеванию, соблюдению личной гигиены, пользованию телефоном, бытовыми электроприборами и др.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Рисунок 3" descr="Формирование социально-бытовых навыков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3816424" cy="309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Формирование социально-бытовых навыков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780928"/>
            <a:ext cx="4104456" cy="3096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vddi.ru/wp-content/uploads/2013/04/IMG_095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20888"/>
            <a:ext cx="5832648" cy="36678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95536" y="332656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Проводится работа по общему и речевому развитию воспитанников, коррекции нарушений моторики, отклонений в интеллектуальной и эмоционально-волевой сферах, поведении.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</TotalTime>
  <Words>154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Специальная коррекционная образовательная организация  VIII вида </vt:lpstr>
      <vt:lpstr>Коррекционное учреждение VIII вида создается для обучения и воспитания детей с умственной отсталостью с целью коррекции отклонений в их развитии средствами образования и трудовой подготовки, а также социально-психологической реабилитации для последующей интеграции в общество</vt:lpstr>
      <vt:lpstr>Осуществляется обучение детей навыкам самообслуживания, поведения в быту и общественных местах, самоконтролю, навыкам общения и другим формам жизнедеятельности. </vt:lpstr>
      <vt:lpstr>Презентация PowerPoint</vt:lpstr>
      <vt:lpstr>А так же обучение детей пользованию техническими средствами реабилитации </vt:lpstr>
      <vt:lpstr>Предоставляются услуги по лечебной физкультуре детям в соответствии с нарушениями здоровья по различным оздоровительным программам. </vt:lpstr>
      <vt:lpstr>Осуществляется социально-педагогическая диагностика и обследование личности </vt:lpstr>
      <vt:lpstr>Занятия в кабинете социально-бытовой адаптации способствуют развитию у детей навыков самообслуживания: приготовлению пищи, самостоятельному одеванию, соблюдению личной гигиены, пользованию телефоном, бытовыми электроприборами и др.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Специальная коррекционная образовательная организация  VIII вида</dc:title>
  <dc:creator>Олеся</dc:creator>
  <cp:lastModifiedBy>Студент</cp:lastModifiedBy>
  <cp:revision>3</cp:revision>
  <dcterms:created xsi:type="dcterms:W3CDTF">2015-02-21T07:08:33Z</dcterms:created>
  <dcterms:modified xsi:type="dcterms:W3CDTF">2015-10-30T06:54:26Z</dcterms:modified>
</cp:coreProperties>
</file>