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BEB5FD-E6F2-40FA-987A-BF9D6114A9B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E833BA-C0E5-4482-86D7-5D370B535A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images.yandex.ru/yandsearch?source=wiz&amp;text=%D1%80%D0%B8%D1%81%D1%83%D0%BD%D0%BE%D0%BA%20%D0%BF%D0%BB%D0%B5%D1%82%D0%BD%D1%8F&amp;noreask=1&amp;img_url=http://www.koipkro.kostroma.ru/susanino/Medv/DocLib7/%D0%9D%D0%B0%20%D1%88%D0%BA%D0%BE%D0%BB%D1%8C%D0%BD%D0%BE%D0%BC%20%D0%B4%D0%B2%D0%BE%D1%80%D0%B5/%D0%9F%D0%BB%D0%B5%D1%82%D0%B5%D0%BD%D1%8C.jpg&amp;pos=0&amp;rpt=simage&amp;lr=35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flitman.asia/knijki/babochki_polet/40.jpg&amp;p=5&amp;text=%D1%80%D0%B8%D1%81%D1%83%D0%BD%D0%BE%D0%BA%20%D0%BF%D0%BB%D0%B5%D1%82%D0%BD%D1%8F&amp;noreask=1&amp;pos=154&amp;lr=35&amp;rpt=simage&amp;nojs=1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images.yandex.ru/yandsearch?source=wiz&amp;img_url=http://uaimage.com/t/1240802_7fbe2220.jpg&amp;p=3&amp;text=%D1%80%D0%B8%D1%81%D1%83%D0%BD%D0%BE%D0%BA%20%D0%BF%D0%BB%D0%B5%D1%82%D0%BD%D1%8F&amp;noreask=1&amp;pos=118&amp;lr=35&amp;rpt=simage&amp;noj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&#1056;&#1072;&#1073;&#1086;&#1095;&#1080;&#1081;%20&#1089;&#1090;&#1086;&#1083;/krasnodar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source=wiz&amp;text=%D0%B3%D0%BE%D1%80%D1%8B%20%D0%BA%D1%80%D0%B0%D1%81%D0%BD%D0%BE%D0%B4%D0%B0%D1%80%D1%81%D0%BA%D0%BE%D0%B3%D0%BE%20%D0%BA%D1%80%D0%B0%D1%8F&amp;noreask=1&amp;img_url=http://mag.e-gorod.ru/upload/iblock/ef2/chernomorie_01.jpg&amp;pos=1&amp;rpt=simage&amp;lr=35&amp;nojs=1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source=wiz&amp;text=%D1%81%D1%82%D0%B5%D0%BF%D0%B8%20%D0%BA%D1%80%D0%B0%D1%81%D0%BD%D0%BE%D0%B4%D0%B0%D1%80%D1%81%D0%BA%D0%BE%D0%B3%D0%BE%20%D0%BA%D1%80%D0%B0%D1%8F&amp;noreask=1&amp;img_url=http://www.fermer.ru/files/imagecache/AttachmentPost/krasnodarskiy_kray.jpg&amp;pos=0&amp;rpt=simage&amp;lr=35&amp;nojs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images.yandex.ru/yandsearch?img_url=http://img13.nnm.ru/5/9/a/e/3/7343095001a6349aab694769385.jpg&amp;iorient=&amp;ih=&amp;icolor=&amp;site=&amp;text=%D1%80%D0%B8%D1%81%D1%83%D0%BD%D0%BE%D0%BA%20%D1%82%D1%8E%D0%BA%D0%B8%20%D1%81%D0%BE%D0%BB%D0%BE%D0%BC%D1%8B&amp;iw=&amp;wp=&amp;pos=4&amp;recent=&amp;type=&amp;isize=&amp;rpt=simage&amp;itype=&amp;nojs=1" TargetMode="External"/><Relationship Id="rId7" Type="http://schemas.openxmlformats.org/officeDocument/2006/relationships/hyperlink" Target="http://images.yandex.ru/yandsearch?source=wiz&amp;text=%D1%80%D0%B8%D1%81%D1%83%D0%BD%D0%BE%D0%BA%20%D0%B3%D0%BB%D0%B8%D0%BD%D1%8B&amp;noreask=1&amp;img_url=http://e-news.com.ua/img/news/2010/06/glina%5b167540%5d(220x165).gif&amp;pos=9&amp;rpt=simage&amp;lr=35&amp;nojs=1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hyperlink" Target="http://images.yandex.ru/yandsearch?source=wiz&amp;img_url=http://img824.imageshack.us/img824/1139/pictures0070.jpg&amp;p=1&amp;text=%D1%80%D0%B8%D1%81%D1%83%D0%BD%D0%BE%D0%BA%20%D0%BA%D0%B0%D0%BC%D1%8B%D1%88%D0%B0&amp;noreask=1&amp;pos=51&amp;lr=35&amp;rpt=simage&amp;nojs=1" TargetMode="External"/><Relationship Id="rId5" Type="http://schemas.openxmlformats.org/officeDocument/2006/relationships/hyperlink" Target="http://images.yandex.ru/yandsearch?source=wiz&amp;img_url=http://book-hall.ru/files/gallery/ekomig-ekologicheskie-risunki-i-fotografii/sony_erisson_c510_054.jpg&amp;p=3&amp;text=%D1%80%D0%B8%D1%81%D1%83%D0%BD%D0%BE%D0%BA%20%D0%BA%D0%B0%D0%BC%D1%8B%D1%88%D0%B0&amp;noreask=1&amp;pos=103&amp;lr=35&amp;rpt=simage&amp;nojs=1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images.yandex.ru/yandsearch?source=wiz&amp;img_url=http://images.prom.ua/12038183_w100_h100_glina.jpeg&amp;p=1&amp;text=%D1%80%D0%B8%D1%81%D1%83%D0%BD%D0%BE%D0%BA%20%D0%B3%D0%BB%D0%B8%D0%BD%D1%8B&amp;noreask=1&amp;pos=41&amp;lr=35&amp;rpt=simage&amp;nojs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05"/>
            <a:ext cx="8458200" cy="150019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Жилище  казака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8"/>
            <a:ext cx="8458200" cy="157163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Кошик</a:t>
            </a:r>
            <a:r>
              <a:rPr lang="ru-RU" b="1" dirty="0" smtClean="0"/>
              <a:t> Людмила Николаевна</a:t>
            </a:r>
            <a:r>
              <a:rPr lang="ru-RU" b="1" dirty="0" smtClean="0"/>
              <a:t>,</a:t>
            </a:r>
            <a:endParaRPr lang="ru-RU" b="1" dirty="0" smtClean="0"/>
          </a:p>
          <a:p>
            <a:pPr algn="ctr"/>
            <a:r>
              <a:rPr lang="ru-RU" b="1" dirty="0" smtClean="0"/>
              <a:t>учитель начальных классов</a:t>
            </a:r>
            <a:endParaRPr lang="ru-RU" b="1" dirty="0"/>
          </a:p>
        </p:txBody>
      </p:sp>
      <p:pic>
        <p:nvPicPr>
          <p:cNvPr id="4" name="Picture 6" descr="эмблема МОУ НОШ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357430"/>
            <a:ext cx="1500198" cy="212639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586740"/>
          <a:ext cx="8686800" cy="6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042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Саманная хата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latin typeface="Times New Roman"/>
                          <a:ea typeface="Times New Roman"/>
                          <a:cs typeface="Times New Roman"/>
                        </a:rPr>
                        <a:t>Турлучная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 хата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Женщины и дети месили ногами глину с соломой, мужчины формировали её в кирпичи, сушили, а затем из них выкладывали стены</a:t>
                      </a: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80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Крыша - из камыша или соломы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Снаружи</a:t>
                      </a:r>
                      <a:r>
                        <a:rPr lang="ru-RU" sz="2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хату белили.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Хата представляла собой каркас из прутьев, обмазанный с двух сторон глиной.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Крыша - из камыша или соломы. Снаружи хату белили.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6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плетень</a:t>
            </a:r>
            <a:endParaRPr lang="ru-RU" dirty="0"/>
          </a:p>
        </p:txBody>
      </p:sp>
      <p:pic>
        <p:nvPicPr>
          <p:cNvPr id="4" name="Содержимое 3" descr="http://im7-tub-ru.yandex.net/i?id=217734952-32-72&amp;n=2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143271" cy="364333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http://im3-tub-ru.yandex.net/i?id=214987429-26-72&amp;n=2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42"/>
            <a:ext cx="3776669" cy="207169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im5-tub-ru.yandex.net/i?id=492788586-65-72&amp;n=21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00042"/>
            <a:ext cx="3929090" cy="292895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казака – хата мазанка</a:t>
            </a:r>
            <a:endParaRPr lang="ru-RU" dirty="0"/>
          </a:p>
        </p:txBody>
      </p:sp>
      <p:pic>
        <p:nvPicPr>
          <p:cNvPr id="4" name="Содержимое 3" descr="http://im2-tub-ru.yandex.net/i?id=28980312-23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rion-voyage.com.ua/images/tours_excur.1298982821.3.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00438"/>
            <a:ext cx="4238628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342627534-44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357298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кубановедения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4" name="Picture 7" descr="сеноко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40206"/>
            <a:ext cx="2500330" cy="190310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10" descr="хр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85860"/>
            <a:ext cx="2500330" cy="242729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11" descr="Виногр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8604"/>
            <a:ext cx="2041525" cy="2743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9" descr="0071bolshaya%20sem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3590925" cy="22764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13" descr="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286256"/>
            <a:ext cx="2145997" cy="1730376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5" descr="Казак и казач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714752"/>
            <a:ext cx="2381250" cy="26574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6572296" cy="64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Кубань – мой край родной!</a:t>
            </a:r>
            <a:endParaRPr lang="ru-RU" dirty="0"/>
          </a:p>
        </p:txBody>
      </p:sp>
      <p:pic>
        <p:nvPicPr>
          <p:cNvPr id="4" name="Содержимое 3" descr="http://im4-tub-ru.yandex.net/i?id=475425785-55-72&amp;n=21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3143272" cy="27146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142984"/>
            <a:ext cx="2435222" cy="267280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7-tub-ru.yandex.net/i?id=109178915-5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2"/>
            <a:ext cx="3000396" cy="207169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im4-tub-ru.yandex.net/i?id=350512043-5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071834" cy="250033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http://im2-tub-ru.yandex.net/i?id=469898490-56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14818"/>
            <a:ext cx="3000396" cy="235744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http://im4-tub-ru.yandex.net/i?id=158104308-06-72&amp;n=21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500174"/>
            <a:ext cx="2714644" cy="214314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Содержимое 3" descr="http://im2-tub-ru.yandex.net/i?id=200170920-35-72&amp;n=21"/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143116"/>
            <a:ext cx="3471872" cy="228600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Кругом степь да река</a:t>
            </a:r>
            <a:endParaRPr lang="ru-RU" dirty="0"/>
          </a:p>
        </p:txBody>
      </p:sp>
      <p:pic>
        <p:nvPicPr>
          <p:cNvPr id="5" name="Рисунок 4" descr="http://im6-tub-ru.yandex.net/i?id=351241948-1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2924180" cy="228601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im5-tub-ru.yandex.net/i?id=418067086-0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143272" cy="23574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Содержимое 3" descr="http://im8-tub-ru.yandex.net/i?id=361649015-66-72&amp;n=21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714488"/>
            <a:ext cx="4143404" cy="31432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Едут, едут казаки.</a:t>
            </a:r>
            <a:endParaRPr lang="ru-RU" dirty="0"/>
          </a:p>
        </p:txBody>
      </p:sp>
      <p:pic>
        <p:nvPicPr>
          <p:cNvPr id="4" name="Содержимое 3" descr="http://www.knau.kharkov.ua/uploads/posts/2012-11/1352462131_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215370" cy="507209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Хата                                                   курень</a:t>
            </a:r>
            <a:endParaRPr lang="ru-RU" dirty="0"/>
          </a:p>
        </p:txBody>
      </p:sp>
      <p:pic>
        <p:nvPicPr>
          <p:cNvPr id="4" name="Содержимое 3" descr="http://im0-tub-ru.yandex.net/i?id=428549445-35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3714776" cy="257176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http://im3-tub-ru.yandex.net/i?id=102834307-1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857520" cy="200026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im5-tub-ru.yandex.net/i?id=43076483-20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143380"/>
            <a:ext cx="2643206" cy="221457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im0-tub-ru.yandex.net/i?id=428549445-3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5500726" cy="485778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строительства использовали:</a:t>
            </a:r>
            <a:endParaRPr lang="ru-RU" dirty="0"/>
          </a:p>
        </p:txBody>
      </p:sp>
      <p:pic>
        <p:nvPicPr>
          <p:cNvPr id="4" name="Содержимое 3" descr="http://im7-tub-ru.yandex.net/i?id=921220288-12-72&amp;n=21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643446"/>
            <a:ext cx="2428892" cy="18573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http://im7-tub-ru.yandex.net/i?id=345002895-53-72&amp;n=21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714488"/>
            <a:ext cx="2643174" cy="18573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im4-tub-ru.yandex.net/i?id=318484246-08-72&amp;n=21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643050"/>
            <a:ext cx="2428892" cy="200026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http://im0-tub-ru.yandex.net/i?id=235722210-35-72&amp;n=21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429132"/>
            <a:ext cx="2571768" cy="192882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http://im2-tub-ru.yandex.net/i?id=205257838-12-72&amp;n=21">
            <a:hlinkClick r:id="rId11" tgtFrame="_blank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15074" y="4286256"/>
            <a:ext cx="2643206" cy="200025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midoza.info/uploads/1334487995_big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57628"/>
            <a:ext cx="3643338" cy="278608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http://img-fotki.yandex.ru/get/5605/56001699.433/0_966bc_7754486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3714776" cy="250033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http://bgko-bgo.ucoz.ru/edf6930d1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642918"/>
            <a:ext cx="3476637" cy="264320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101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Жилище  казака              </vt:lpstr>
      <vt:lpstr>Урок кубановедения </vt:lpstr>
      <vt:lpstr>Кубань – мой край родной!</vt:lpstr>
      <vt:lpstr>Слайд 4</vt:lpstr>
      <vt:lpstr>Кругом степь да река</vt:lpstr>
      <vt:lpstr>Едут, едут казаки.</vt:lpstr>
      <vt:lpstr>Хата                                                   курень</vt:lpstr>
      <vt:lpstr>Для строительства использовали:</vt:lpstr>
      <vt:lpstr>Слайд 9</vt:lpstr>
      <vt:lpstr>Слайд 10</vt:lpstr>
      <vt:lpstr>плетень</vt:lpstr>
      <vt:lpstr>Дом казака – хата мазанка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 начальная общеобразовательная школа № 40  станицы ленинградской муниципального образования ленинградский район </dc:title>
  <dc:creator>комп</dc:creator>
  <cp:lastModifiedBy>люся</cp:lastModifiedBy>
  <cp:revision>23</cp:revision>
  <dcterms:created xsi:type="dcterms:W3CDTF">2013-03-17T10:14:24Z</dcterms:created>
  <dcterms:modified xsi:type="dcterms:W3CDTF">2013-04-09T19:11:27Z</dcterms:modified>
</cp:coreProperties>
</file>