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2295-F8D3-4655-B2F1-D90665A233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35A0-8E09-4873-AEBB-B0AFF96D6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500990" cy="2928959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alpha val="88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Кто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лишний»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на тему: дикие животные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для детей средней группы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6929486" cy="192882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Составила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воспитатель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Константинова Ольга Николаевна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5ebd12ff4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0"/>
            <a:ext cx="4857752" cy="3214686"/>
          </a:xfrm>
          <a:prstGeom prst="rect">
            <a:avLst/>
          </a:prstGeom>
        </p:spPr>
      </p:pic>
      <p:pic>
        <p:nvPicPr>
          <p:cNvPr id="6" name="Рисунок 5" descr="fakti o belkax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4572032" cy="3643314"/>
          </a:xfrm>
          <a:prstGeom prst="rect">
            <a:avLst/>
          </a:prstGeom>
        </p:spPr>
      </p:pic>
      <p:pic>
        <p:nvPicPr>
          <p:cNvPr id="7" name="Рисунок 6" descr="eg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214686"/>
            <a:ext cx="4429124" cy="3429024"/>
          </a:xfrm>
          <a:prstGeom prst="rect">
            <a:avLst/>
          </a:prstGeom>
        </p:spPr>
      </p:pic>
      <p:pic>
        <p:nvPicPr>
          <p:cNvPr id="9" name="Содержимое 8" descr="1218786578_007_babothki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214810" cy="32146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1 0.00324 L -0.57291 0.00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c0d1f680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12" y="3428992"/>
            <a:ext cx="4905388" cy="3429008"/>
          </a:xfrm>
          <a:prstGeom prst="rect">
            <a:avLst/>
          </a:prstGeom>
        </p:spPr>
      </p:pic>
      <p:pic>
        <p:nvPicPr>
          <p:cNvPr id="5" name="Рисунок 4" descr="5559e0353e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3429008"/>
          </a:xfrm>
          <a:prstGeom prst="rect">
            <a:avLst/>
          </a:prstGeom>
        </p:spPr>
      </p:pic>
      <p:pic>
        <p:nvPicPr>
          <p:cNvPr id="6" name="Рисунок 5" descr="21228190_VOL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357686" cy="3429000"/>
          </a:xfrm>
          <a:prstGeom prst="rect">
            <a:avLst/>
          </a:prstGeom>
        </p:spPr>
      </p:pic>
      <p:pic>
        <p:nvPicPr>
          <p:cNvPr id="8" name="Рисунок 7" descr="zimnyaya_priroda_zimoy_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0"/>
            <a:ext cx="4714876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271 0.00208 L -1.02101 0.014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yaya_priroda_zimoy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96" y="0"/>
            <a:ext cx="4929204" cy="3357562"/>
          </a:xfrm>
          <a:prstGeom prst="rect">
            <a:avLst/>
          </a:prstGeom>
        </p:spPr>
      </p:pic>
      <p:pic>
        <p:nvPicPr>
          <p:cNvPr id="5" name="Рисунок 4" descr="zimnyaya_priroda_zimoy_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86248" cy="3357562"/>
          </a:xfrm>
          <a:prstGeom prst="rect">
            <a:avLst/>
          </a:prstGeom>
        </p:spPr>
      </p:pic>
      <p:pic>
        <p:nvPicPr>
          <p:cNvPr id="6" name="Рисунок 5" descr="birds_mismatch_arrival_fig4_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143372" cy="3429000"/>
          </a:xfrm>
          <a:prstGeom prst="rect">
            <a:avLst/>
          </a:prstGeom>
        </p:spPr>
      </p:pic>
      <p:pic>
        <p:nvPicPr>
          <p:cNvPr id="7" name="Рисунок 6" descr="928281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429000"/>
            <a:ext cx="478631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86 0.0074 L -0.52986 0.00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24328635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7" cy="3286100"/>
          </a:xfrm>
          <a:prstGeom prst="rect">
            <a:avLst/>
          </a:prstGeom>
        </p:spPr>
      </p:pic>
      <p:pic>
        <p:nvPicPr>
          <p:cNvPr id="4" name="Рисунок 3" descr="837cd35cd64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3286124"/>
          </a:xfrm>
          <a:prstGeom prst="rect">
            <a:avLst/>
          </a:prstGeom>
        </p:spPr>
      </p:pic>
      <p:pic>
        <p:nvPicPr>
          <p:cNvPr id="5" name="Рисунок 4" descr="kab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429000"/>
            <a:ext cx="4429124" cy="3429000"/>
          </a:xfrm>
          <a:prstGeom prst="rect">
            <a:avLst/>
          </a:prstGeom>
        </p:spPr>
      </p:pic>
      <p:pic>
        <p:nvPicPr>
          <p:cNvPr id="6" name="Рисунок 5" descr="images-stories-2013-03-013-biver-3-218x1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71487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312 -0.01249 L -1.05312 -0.012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Игра «Кто  лишний»  на тему: дикие животные  для детей средней группы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четвёртый лишний   на тему: дикие животные</dc:title>
  <dc:creator>Сергей</dc:creator>
  <cp:lastModifiedBy>Сергей</cp:lastModifiedBy>
  <cp:revision>10</cp:revision>
  <dcterms:created xsi:type="dcterms:W3CDTF">2014-04-02T07:14:40Z</dcterms:created>
  <dcterms:modified xsi:type="dcterms:W3CDTF">2014-04-09T08:28:55Z</dcterms:modified>
</cp:coreProperties>
</file>