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735763" cy="9799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86E2-995C-4D79-9305-40D0A575319E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16088-A645-4E83-9AB5-136F60817C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86E2-995C-4D79-9305-40D0A575319E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16088-A645-4E83-9AB5-136F60817C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86E2-995C-4D79-9305-40D0A575319E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16088-A645-4E83-9AB5-136F60817C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86E2-995C-4D79-9305-40D0A575319E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16088-A645-4E83-9AB5-136F60817C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86E2-995C-4D79-9305-40D0A575319E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16088-A645-4E83-9AB5-136F60817C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86E2-995C-4D79-9305-40D0A575319E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16088-A645-4E83-9AB5-136F60817C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86E2-995C-4D79-9305-40D0A575319E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16088-A645-4E83-9AB5-136F60817C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86E2-995C-4D79-9305-40D0A575319E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16088-A645-4E83-9AB5-136F60817C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86E2-995C-4D79-9305-40D0A575319E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16088-A645-4E83-9AB5-136F60817C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86E2-995C-4D79-9305-40D0A575319E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16088-A645-4E83-9AB5-136F60817C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86E2-995C-4D79-9305-40D0A575319E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16088-A645-4E83-9AB5-136F60817C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686E2-995C-4D79-9305-40D0A575319E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16088-A645-4E83-9AB5-136F60817C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3e8dd3f45916b4a75ac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420888"/>
            <a:ext cx="5940152" cy="415810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67744" y="980728"/>
            <a:ext cx="51512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Прогулка в лес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D:\i (5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241" y="260648"/>
            <a:ext cx="8669718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01-10-2014___07-02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4164" y="1600200"/>
            <a:ext cx="335567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nature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136904" cy="57935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5"/>
            <a:ext cx="8208912" cy="60186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ptihki-na-berese-35252-nabor-dlja-vyshivanija-dimension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60648"/>
            <a:ext cx="5906790" cy="61948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slide0022_image0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3434174" cy="4525963"/>
          </a:xfrm>
          <a:prstGeom prst="rect">
            <a:avLst/>
          </a:prstGeom>
          <a:noFill/>
        </p:spPr>
      </p:pic>
      <p:pic>
        <p:nvPicPr>
          <p:cNvPr id="6147" name="Picture 3" descr="D:\hello_html_2037517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908720"/>
            <a:ext cx="3672408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D:\i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4248472" cy="3281340"/>
          </a:xfrm>
          <a:prstGeom prst="rect">
            <a:avLst/>
          </a:prstGeom>
          <a:noFill/>
        </p:spPr>
      </p:pic>
      <p:pic>
        <p:nvPicPr>
          <p:cNvPr id="7171" name="Picture 3" descr="D:\i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4116" y="3501009"/>
            <a:ext cx="3976356" cy="30464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D:\i (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3600400" cy="3600400"/>
          </a:xfrm>
          <a:prstGeom prst="rect">
            <a:avLst/>
          </a:prstGeom>
          <a:noFill/>
        </p:spPr>
      </p:pic>
      <p:pic>
        <p:nvPicPr>
          <p:cNvPr id="8195" name="Picture 3" descr="D:\i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356992"/>
            <a:ext cx="4788024" cy="3308089"/>
          </a:xfrm>
          <a:prstGeom prst="rect">
            <a:avLst/>
          </a:prstGeom>
          <a:noFill/>
        </p:spPr>
      </p:pic>
      <p:pic>
        <p:nvPicPr>
          <p:cNvPr id="8196" name="Picture 4" descr="D:\пау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548680"/>
            <a:ext cx="3816424" cy="2747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D:\img597709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35921" cy="61401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</Words>
  <Application>Microsoft Office PowerPoint</Application>
  <PresentationFormat>Экран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Ds</dc:creator>
  <cp:lastModifiedBy>Ds</cp:lastModifiedBy>
  <cp:revision>5</cp:revision>
  <dcterms:created xsi:type="dcterms:W3CDTF">2015-10-21T06:00:12Z</dcterms:created>
  <dcterms:modified xsi:type="dcterms:W3CDTF">2015-10-21T11:23:46Z</dcterms:modified>
</cp:coreProperties>
</file>