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57" r:id="rId5"/>
    <p:sldId id="258" r:id="rId6"/>
    <p:sldId id="267" r:id="rId7"/>
    <p:sldId id="261" r:id="rId8"/>
    <p:sldId id="262" r:id="rId9"/>
    <p:sldId id="260" r:id="rId10"/>
    <p:sldId id="264" r:id="rId11"/>
    <p:sldId id="26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13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E:\Борисова Т.Л\Безымянный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304800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9672" y="98072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Художественно-эстетическое занятие по </a:t>
            </a:r>
            <a:r>
              <a:rPr lang="ru-RU" b="1" i="1" dirty="0" err="1"/>
              <a:t>изодеятельности</a:t>
            </a:r>
            <a:r>
              <a:rPr lang="ru-RU" b="1" i="1" dirty="0"/>
              <a:t> </a:t>
            </a:r>
            <a:br>
              <a:rPr lang="ru-RU" b="1" i="1" dirty="0"/>
            </a:br>
            <a:r>
              <a:rPr lang="ru-RU" b="1" i="1" dirty="0"/>
              <a:t>в старшей группе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65069" y="2967335"/>
            <a:ext cx="3813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ЖАР ПТИЦА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66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3528" y="301824"/>
            <a:ext cx="2304256" cy="22322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75856" y="188640"/>
            <a:ext cx="2304256" cy="223224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372200" y="186900"/>
            <a:ext cx="2304256" cy="22322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435" y="3645024"/>
            <a:ext cx="2304256" cy="223224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63888" y="3478778"/>
            <a:ext cx="2304256" cy="22322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516216" y="3501008"/>
            <a:ext cx="2304256" cy="223224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51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РодКсаАрт\Desktop\Новая папка\image-ad374c7f2349c2da75bf36780b1adeddf850bc456844b02c0b4b3e815d5cfb4d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-2306" r="16855" b="17159"/>
          <a:stretch/>
        </p:blipFill>
        <p:spPr bwMode="auto">
          <a:xfrm>
            <a:off x="179512" y="-27384"/>
            <a:ext cx="2736304" cy="659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ольцо 2"/>
          <p:cNvSpPr/>
          <p:nvPr/>
        </p:nvSpPr>
        <p:spPr>
          <a:xfrm>
            <a:off x="3779912" y="836712"/>
            <a:ext cx="4571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79612" y="859571"/>
            <a:ext cx="936104" cy="9544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РодКсаАрт\Desktop\Новая папка\image-ad374c7f2349c2da75bf36780b1adeddf850bc456844b02c0b4b3e815d5cfb4d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-2306" r="16855" b="17159"/>
          <a:stretch/>
        </p:blipFill>
        <p:spPr bwMode="auto">
          <a:xfrm>
            <a:off x="3131840" y="-53095"/>
            <a:ext cx="2867746" cy="659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РодКсаАрт\Desktop\Новая папка\image-ad374c7f2349c2da75bf36780b1adeddf850bc456844b02c0b4b3e815d5cfb4d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-2306" r="16855" b="17159"/>
          <a:stretch/>
        </p:blipFill>
        <p:spPr bwMode="auto">
          <a:xfrm>
            <a:off x="6372200" y="-32432"/>
            <a:ext cx="2664296" cy="659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7247148" y="879610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108513" y="836712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4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тветы@Mail.Ru: Что в русских сказаках называли&quot;Жар птицей&quot; и почему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3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striv.in.ua/images/publications/4/4114/1344374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6"/>
            <a:ext cx="9144000" cy="687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8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ТЧЕГО СМЕЮТСЯ ДЕТИ - Стихи и Проза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576"/>
            <a:ext cx="9252520" cy="681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8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ватары Скачать картинки хомячков Арт из компьютерных игр Скачать прикольные аватар вконтакте + другие а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-136526"/>
            <a:ext cx="9326033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6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ерышко Жар-птицы - Литсайт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6"/>
            <a:ext cx="9189020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6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кие холодные цв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73726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33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одКсаАрт\Desktop\Новая папка\image-947213891234e582537688765494ece579b48f7afe60e28228a49240fb1043c3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 t="26951" r="29409" b="10794"/>
          <a:stretch/>
        </p:blipFill>
        <p:spPr bwMode="auto">
          <a:xfrm>
            <a:off x="611560" y="188640"/>
            <a:ext cx="352839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одКсаАрт\Desktop\Новая папка\image-ad374c7f2349c2da75bf36780b1adeddf850bc456844b02c0b4b3e815d5cfb4d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-2306" r="16855" b="17159"/>
          <a:stretch/>
        </p:blipFill>
        <p:spPr bwMode="auto">
          <a:xfrm>
            <a:off x="5076056" y="-38332"/>
            <a:ext cx="3360075" cy="659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50fa9609271314dbf1db96f3b7f4ef0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4365625"/>
            <a:ext cx="1993900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9" name="Picture 37" descr="616b605d6a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08275"/>
            <a:ext cx="5689600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00814d960bce3fb6809b34c01327b64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288" y="549275"/>
            <a:ext cx="1284288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97c09fa0459e5fcc433e93f7ce4b3eac"/>
          <p:cNvPicPr>
            <a:picLocks noChangeAspect="1" noChangeArrowheads="1" noCrop="1"/>
          </p:cNvPicPr>
          <p:nvPr/>
        </p:nvPicPr>
        <p:blipFill>
          <a:blip r:embed="rId6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611563"/>
            <a:ext cx="1728788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1704087f7398b7526373f1b6516a7e8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981075"/>
            <a:ext cx="1652588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50fa9609271314dbf1db96f3b7f4ef0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0088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00814d960bce3fb6809b34c01327b64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060575"/>
            <a:ext cx="1476375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0" name="Picture 28" descr="50fa9609271314dbf1db96f3b7f4ef0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44675"/>
            <a:ext cx="2016125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1" name="Picture 29" descr="50fa9609271314dbf1db96f3b7f4ef0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7675" y="1052513"/>
            <a:ext cx="2393950" cy="30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5" name="птич267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тички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37" name="AutoShape 4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6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2" presetClass="exit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51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C 0.06892 -4.81481E-6 0.125 0.07477 0.125 0.16667 C 0.125 0.25857 0.06892 0.33334 4.44444E-6 0.33334 C -0.06893 0.33334 -0.125 0.25857 -0.125 0.16667 C -0.125 0.07477 -0.06893 -4.81481E-6 4.44444E-6 -4.81481E-6 Z " pathEditMode="relative" rAng="0" ptsTypes="fffff">
                                      <p:cBhvr>
                                        <p:cTn id="52" dur="2000" spd="-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6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6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7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7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5"/>
                </p:tgtEl>
              </p:cMediaNode>
            </p:audio>
          </p:childTnLst>
        </p:cTn>
      </p:par>
    </p:tnLst>
    <p:bldLst>
      <p:bldP spid="823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</Words>
  <Application>Microsoft Office PowerPoint</Application>
  <PresentationFormat>Экран (4:3)</PresentationFormat>
  <Paragraphs>2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РодКсаАрт</dc:creator>
  <cp:lastModifiedBy>User</cp:lastModifiedBy>
  <cp:revision>12</cp:revision>
  <dcterms:created xsi:type="dcterms:W3CDTF">2015-01-22T04:17:34Z</dcterms:created>
  <dcterms:modified xsi:type="dcterms:W3CDTF">2015-01-23T06:37:14Z</dcterms:modified>
</cp:coreProperties>
</file>