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2;&#1072;&#1090;&#1103;\&#1082;&#1086;&#1083;&#1086;&#1073;&#1086;&#1082;\&#1040;&#1058;&#1058;&#1045;&#1057;&#1058;&#1040;&#1062;&#1048;&#1071;\Neizvesten_chto_u_oseni_v_korzinke_(vmusice.net)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3096344" cy="380243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Не слыхать весёлых</a:t>
            </a:r>
            <a:br>
              <a:rPr lang="ru-RU" sz="4000" dirty="0" smtClean="0"/>
            </a:br>
            <a:r>
              <a:rPr lang="ru-RU" sz="4000" dirty="0" smtClean="0"/>
              <a:t>песен соловья.</a:t>
            </a:r>
            <a:br>
              <a:rPr lang="ru-RU" sz="4000" dirty="0" smtClean="0"/>
            </a:br>
            <a:r>
              <a:rPr lang="ru-RU" sz="4000" dirty="0" smtClean="0"/>
              <a:t>Улетели птицы </a:t>
            </a:r>
            <a:br>
              <a:rPr lang="ru-RU" sz="4000" dirty="0" smtClean="0"/>
            </a:br>
            <a:r>
              <a:rPr lang="ru-RU" sz="4000" dirty="0" smtClean="0"/>
              <a:t>в дальние края.</a:t>
            </a:r>
            <a:endParaRPr lang="ru-RU" sz="4000" dirty="0"/>
          </a:p>
        </p:txBody>
      </p:sp>
      <p:pic>
        <p:nvPicPr>
          <p:cNvPr id="6146" name="Picture 2" descr="F:\катя\колобок\ОСЕНЬ\a7e4be3bf7e302a77260e091218d2ed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4752528" cy="6336705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Белочка нашла орех,</a:t>
            </a:r>
            <a:br>
              <a:rPr lang="ru-RU" dirty="0" smtClean="0"/>
            </a:br>
            <a:r>
              <a:rPr lang="ru-RU" dirty="0" smtClean="0"/>
              <a:t>Спрятала в дупло от всех.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F:\катя\колобок\ОСЕНЬ\4512155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5112568" cy="4869722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Ежик тащит гриб съедобный,</a:t>
            </a:r>
            <a:br>
              <a:rPr lang="ru-RU" dirty="0" smtClean="0"/>
            </a:br>
            <a:r>
              <a:rPr lang="ru-RU" dirty="0" smtClean="0"/>
              <a:t>Белый, толстый, бесподобный.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F:\катя\колобок\ОСЕНЬ\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5400600" cy="463371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4090466"/>
          </a:xfrm>
        </p:spPr>
        <p:txBody>
          <a:bodyPr>
            <a:normAutofit/>
          </a:bodyPr>
          <a:lstStyle/>
          <a:p>
            <a:r>
              <a:rPr lang="ru-RU" dirty="0" smtClean="0"/>
              <a:t>Ребята по лесу идут,</a:t>
            </a:r>
            <a:br>
              <a:rPr lang="ru-RU" dirty="0" smtClean="0"/>
            </a:br>
            <a:r>
              <a:rPr lang="ru-RU" dirty="0" smtClean="0"/>
              <a:t>И грибочки соберут.</a:t>
            </a:r>
            <a:endParaRPr lang="ru-RU" dirty="0"/>
          </a:p>
        </p:txBody>
      </p:sp>
      <p:pic>
        <p:nvPicPr>
          <p:cNvPr id="9218" name="Picture 2" descr="F:\катя\колобок\ОСЕНЬ\301a0f2e550b9d71075c566c7c4f67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4618608" cy="615814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240360" cy="4536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Что нам осень принесет?</a:t>
            </a:r>
            <a:br>
              <a:rPr lang="ru-RU" dirty="0" smtClean="0"/>
            </a:br>
            <a:r>
              <a:rPr lang="ru-RU" dirty="0" smtClean="0"/>
              <a:t>- Разных овощей полный огород!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F:\катя\колобок\ОСЕНЬ\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248472" cy="607242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катя\колобок\ОСЕНЬ\img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0784"/>
            <a:ext cx="8424936" cy="6318702"/>
          </a:xfrm>
          <a:prstGeom prst="rect">
            <a:avLst/>
          </a:prstGeom>
          <a:noFill/>
        </p:spPr>
      </p:pic>
      <p:pic>
        <p:nvPicPr>
          <p:cNvPr id="4" name="Neizvesten_chto_u_oseni_v_korzinke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</Words>
  <Application>Microsoft Office PowerPoint</Application>
  <PresentationFormat>Экран (4:3)</PresentationFormat>
  <Paragraphs>5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Не слыхать весёлых песен соловья. Улетели птицы  в дальние края.</vt:lpstr>
      <vt:lpstr>Белочка нашла орех, Спрятала в дупло от всех. </vt:lpstr>
      <vt:lpstr>Ежик тащит гриб съедобный, Белый, толстый, бесподобный. </vt:lpstr>
      <vt:lpstr>Ребята по лесу идут, И грибочки соберут.</vt:lpstr>
      <vt:lpstr>- Что нам осень принесет? - Разных овощей полный огород!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такое ОСЕНЬ?» </dc:title>
  <dc:creator>FAMALY</dc:creator>
  <cp:lastModifiedBy>FAMALY</cp:lastModifiedBy>
  <cp:revision>14</cp:revision>
  <dcterms:created xsi:type="dcterms:W3CDTF">2015-10-03T21:27:08Z</dcterms:created>
  <dcterms:modified xsi:type="dcterms:W3CDTF">2015-10-07T17:36:33Z</dcterms:modified>
</cp:coreProperties>
</file>