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4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8A14-2103-4CDA-A4F5-F1FEE80E1C4E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15D6-BF4A-484D-AD85-602DC673FC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1714480"/>
            <a:ext cx="5829300" cy="42862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  <a:cs typeface="Aharoni" pitchFamily="2" charset="-79"/>
              </a:rPr>
              <a:t>Консультация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Gabriola" pitchFamily="82" charset="0"/>
              </a:rPr>
              <a:t>«Мнемотехника, как средство развития связной речи детей дошкольного возраста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58222" y="5072066"/>
            <a:ext cx="1643074" cy="37463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14" y="357158"/>
            <a:ext cx="3071858" cy="1143008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latin typeface="Comic Sans MS" pitchFamily="66" charset="0"/>
              </a:rPr>
              <a:t>Если ребенок молчит,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покажите ему </a:t>
            </a:r>
            <a:r>
              <a:rPr lang="ru-RU" sz="1600" b="1" dirty="0" smtClean="0">
                <a:latin typeface="Comic Sans MS" pitchFamily="66" charset="0"/>
              </a:rPr>
              <a:t>картинку,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и </a:t>
            </a:r>
            <a:r>
              <a:rPr lang="ru-RU" sz="1600" b="1" dirty="0" smtClean="0">
                <a:latin typeface="Comic Sans MS" pitchFamily="66" charset="0"/>
              </a:rPr>
              <a:t>он заговорит.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             К.Д</a:t>
            </a:r>
            <a:r>
              <a:rPr lang="ru-RU" sz="1600" b="1" dirty="0" smtClean="0">
                <a:latin typeface="Comic Sans MS" pitchFamily="66" charset="0"/>
              </a:rPr>
              <a:t>. Ушинский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42" y="2071670"/>
            <a:ext cx="5000660" cy="607223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Monotype Corsiva" pitchFamily="66" charset="0"/>
              </a:rPr>
              <a:t>Мнемотехника </a:t>
            </a:r>
            <a:r>
              <a:rPr lang="ru-RU" b="1" dirty="0" smtClean="0">
                <a:latin typeface="Monotype Corsiva" pitchFamily="66" charset="0"/>
              </a:rPr>
              <a:t>– это система методов и приемов, обеспечивающих успешное освоение детьми знаний об особенностях объектов природы, об окружающем мире, эффективное запоминание структуры рассказа, сохранение и воспроизведение информации, и конечно развитие речи.</a:t>
            </a:r>
          </a:p>
          <a:p>
            <a:pPr>
              <a:buNone/>
            </a:pPr>
            <a:r>
              <a:rPr lang="ru-RU" sz="3800" b="1" dirty="0" smtClean="0">
                <a:latin typeface="Monotype Corsiva" pitchFamily="66" charset="0"/>
              </a:rPr>
              <a:t>Как любая работа</a:t>
            </a:r>
            <a:r>
              <a:rPr lang="ru-RU" b="1" dirty="0" smtClean="0">
                <a:latin typeface="Monotype Corsiva" pitchFamily="66" charset="0"/>
              </a:rPr>
              <a:t>, мнемотехника строится от простого к сложному. Необходимо начинать работу с простейших </a:t>
            </a:r>
            <a:r>
              <a:rPr lang="ru-RU" b="1" dirty="0" err="1" smtClean="0">
                <a:latin typeface="Monotype Corsiva" pitchFamily="66" charset="0"/>
              </a:rPr>
              <a:t>мнемоквадратов</a:t>
            </a:r>
            <a:r>
              <a:rPr lang="ru-RU" b="1" dirty="0" smtClean="0">
                <a:latin typeface="Monotype Corsiva" pitchFamily="66" charset="0"/>
              </a:rPr>
              <a:t>, последовательно переходить к </a:t>
            </a:r>
            <a:r>
              <a:rPr lang="ru-RU" b="1" dirty="0" err="1" smtClean="0">
                <a:latin typeface="Monotype Corsiva" pitchFamily="66" charset="0"/>
              </a:rPr>
              <a:t>мнемодорожкам</a:t>
            </a:r>
            <a:r>
              <a:rPr lang="ru-RU" b="1" dirty="0" smtClean="0">
                <a:latin typeface="Monotype Corsiva" pitchFamily="66" charset="0"/>
              </a:rPr>
              <a:t>, и позже - к мнемотаблицам.</a:t>
            </a:r>
          </a:p>
          <a:p>
            <a:pPr>
              <a:buNone/>
            </a:pPr>
            <a:r>
              <a:rPr lang="ru-RU" sz="3800" b="1" dirty="0" smtClean="0">
                <a:latin typeface="Monotype Corsiva" pitchFamily="66" charset="0"/>
              </a:rPr>
              <a:t>Содержание мнемотаблицы </a:t>
            </a:r>
            <a:r>
              <a:rPr lang="ru-RU" b="1" dirty="0" smtClean="0">
                <a:latin typeface="Monotype Corsiva" pitchFamily="66" charset="0"/>
              </a:rPr>
              <a:t>- это графическое или частично графическое изображение персонажей сказки, явлений природы, некоторых действий и др. путем выделения главных смысловых звеньев сюжета рассказа. Главное – нужно передать условно-наглядную схему, изобразить так, чтобы нарисованное было понятно детям.</a:t>
            </a:r>
          </a:p>
          <a:p>
            <a:pPr>
              <a:buNone/>
            </a:pP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70" y="642910"/>
            <a:ext cx="507209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Мнемотаблицы-схемы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служат дидактическим материалом в моей работе по развитию связной речи детей. Я их использую для: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обогащения словарного запаса,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при обучении составлению рассказов,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при пересказах художественной литературы,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при отгадывании и загадывании загадок,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при заучивании стихов.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-1214470" y="-4714940"/>
            <a:ext cx="151448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сообща.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flipV="1">
            <a:off x="1285860" y="-6929518"/>
            <a:ext cx="15001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вместе, сообща.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животные се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2" y="3428992"/>
            <a:ext cx="2691211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дикие живот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3857620"/>
            <a:ext cx="2785282" cy="315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ёж(загадка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80" y="7429520"/>
            <a:ext cx="39290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85794" y="1214414"/>
            <a:ext cx="50006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детей младшего и среднего дошкольного возраста необходимо давать цветные мнемотаблицы, т. к. у детей остаются в памяти отдельные образы: елочка - зеленая, ягодка – красная. Позже - усложнять или заменять другой заставкой - изобразить персонажа в графическом виде. Например: лиса – состоит из оранжевых геометрических фигур (треугольника и круга), медведь – большой коричневый круг и т. д. Для детей старшего возраста схемы желательно рисовать в одном цвете, чтобы не вовлекать внимание на яркость символических изображений.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8" y="5429256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94" y="571472"/>
            <a:ext cx="564360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Для систематизирования знаний детей о сезонных изменениях существуют модельные схемы, предложенные Бондаренко Т. М. , Воробьевой В. К. , Ткаченко Т. А. и др. Но не всегда готовые модельные схемы устраивают по содержанию, поэтому мы вместе с детьми дополняем и уточняем схемы. Совместно с детьми составили мнемотаблицы по блокам "Зима", "Весна", "Лето", "Осень".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Данные схемы служат своеобразным зрительным планом для создания монологов, помогают детям выстраивать: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строение рассказа,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последовательность рассказа,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лексико-грамматическую наполняемость рассказа.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 descr="K:\фото\IMG_4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6429388"/>
            <a:ext cx="1857388" cy="2476517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</p:pic>
      <p:pic>
        <p:nvPicPr>
          <p:cNvPr id="4" name="Picture 4" descr="K:\фото\IMG_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74" y="4929190"/>
            <a:ext cx="1977006" cy="242889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</p:pic>
      <p:pic>
        <p:nvPicPr>
          <p:cNvPr id="5" name="Picture 3" descr="K:\фото\IMG_4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8" y="6715140"/>
            <a:ext cx="1714512" cy="2219220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</p:pic>
      <p:pic>
        <p:nvPicPr>
          <p:cNvPr id="6" name="Picture 1" descr="K:\фото\IMG_4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8" y="6715140"/>
            <a:ext cx="2143140" cy="22502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7" name="Picture 5" descr="K:\фото\IMG_42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4929190"/>
            <a:ext cx="1872588" cy="2095514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1546" y="500034"/>
            <a:ext cx="52863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Хотелось бы рассказать ещё о применении модельных схем при заучивании стихотворений. Использование моделирования облегчает и ускоряет процесс запоминания и усвоения текстов, формирует приемы работы с памятью. При этом виде деятельности включаются не только слуховые, но и зрительные анализаторы. Дети легко вспоминают картинку, а потом припоминают слова.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 ознакомлении с художественной литературой и при обучении составлению рассказов я широко использую мнемотехнику. Вместе с детьми беседуем по тексту, рассматриваем иллюстрации и отслеживаем последовательность заранее приготовленной модели к данному произведению.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3" descr="K:\фото\P102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5286380"/>
            <a:ext cx="3857652" cy="3000364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</p:pic>
      <p:pic>
        <p:nvPicPr>
          <p:cNvPr id="4" name="Picture 2" descr="K:\фото\P1020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6969" y="5857884"/>
            <a:ext cx="2250296" cy="3000395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85860" y="357158"/>
            <a:ext cx="45720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Таким образом, постепенно осуществляется переход от творчества воспитателя к совместному творчеству ребенка со взрослым. Если на начальном этапе работы даю готовые схемы, то на следующем - коллективно выдвигаем и обсуждаем различные версии и отбираем наиболее удачные варианты, т. е. здесь педагог выступает как равноправный партнер, который незаметно помогает ребенку находить и выбирать наиболее удачные решения, оформлять их в целостное произведение. Постепенно ребенок начинает проявлять творческую самостоятельность, т. е. мнемотаблицы создаем, придумываем вместе, сообща.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Picture 2" descr="K:\фото\P102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5572132"/>
            <a:ext cx="5500726" cy="3214710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itay_03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chitay_03</Template>
  <TotalTime>85</TotalTime>
  <Words>533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chitay_03</vt:lpstr>
      <vt:lpstr>Консультация для родителей «Мнемотехника, как средство развития связной речи детей дошкольного возраста</vt:lpstr>
      <vt:lpstr>Если ребенок молчит, покажите ему картинку, и он заговорит.              К.Д. Ушинский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11</cp:revision>
  <dcterms:created xsi:type="dcterms:W3CDTF">2015-07-09T12:53:58Z</dcterms:created>
  <dcterms:modified xsi:type="dcterms:W3CDTF">2015-07-09T14:19:54Z</dcterms:modified>
</cp:coreProperties>
</file>