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6"/>
  </p:notesMasterIdLst>
  <p:sldIdLst>
    <p:sldId id="274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7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CC00"/>
    <a:srgbClr val="FF0000"/>
    <a:srgbClr val="CC0099"/>
    <a:srgbClr val="FF0066"/>
    <a:srgbClr val="996633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704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5ED7688-AD38-41CA-B4A0-4F6C9BEFD1FD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2E2CF90-3530-436B-A96D-5414B59BB0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A2CD-033D-4A78-9C23-7E7F9B10F048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7787F-4DC1-4EA5-9A1A-27C5221790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AF4E-6EF4-4632-A557-EAA4540FE50A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2F29-36AD-46E0-8322-70C7DD77D3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DF918-B17F-4F37-BB7F-2E2F21EBBDAB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AC2A-055D-404A-BFED-2F86E64CB2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E5866-F932-4227-B3E4-C0EE16DBFCA1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8B4BD-D6A1-4711-98A3-C02ED8F907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0A168-237E-4A3B-A6EB-A2D83D545EA7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D23E-993C-4C82-89BE-FD4E26ACC1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41D16-1812-4F0D-8325-B10080A3D0D6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5BF4C-A71F-4EFC-8A9B-F2C912F0E9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20B6-947C-4245-BE12-888ABC5E0816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0662-55A9-44C6-9D76-F73EC44A8F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8EE9B-D3A2-48F0-8CBD-67972A5FFBE2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FDA9A-4C9F-4C91-8D5F-D8240178CB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43279-A24A-44BF-ABC4-840B8D57EF9E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A4C0A-8BD8-4780-AB18-02A2FBE55E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724B7-F11C-4C74-A2CA-AF52D358B878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F3F9-AE34-4E53-A396-35C0AD6C0D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05975-7BE5-4A4D-9C99-044BBE5B5770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40296-1BF0-4292-81AA-6B27B735A0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66427EF-EC59-459A-B1D1-E890AB7EDF1E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2A03935-2937-4D70-84FD-ACBB820562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08" r:id="rId4"/>
    <p:sldLayoutId id="2147483814" r:id="rId5"/>
    <p:sldLayoutId id="2147483809" r:id="rId6"/>
    <p:sldLayoutId id="2147483815" r:id="rId7"/>
    <p:sldLayoutId id="2147483816" r:id="rId8"/>
    <p:sldLayoutId id="2147483817" r:id="rId9"/>
    <p:sldLayoutId id="2147483810" r:id="rId10"/>
    <p:sldLayoutId id="2147483818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11.pixs.ru/storage/1/4/9/cc1af76edf_6401710_165531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188"/>
            <a:ext cx="9144000" cy="385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500063" y="2714625"/>
            <a:ext cx="83581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0000FF"/>
                </a:solidFill>
                <a:latin typeface="Monotype Corsiva" pitchFamily="66" charset="0"/>
              </a:rPr>
              <a:t>МИНИ – МУЗЕЙ</a:t>
            </a:r>
            <a:br>
              <a:rPr lang="ru-RU" sz="6000" b="1">
                <a:solidFill>
                  <a:srgbClr val="0000FF"/>
                </a:solidFill>
                <a:latin typeface="Monotype Corsiva" pitchFamily="66" charset="0"/>
              </a:rPr>
            </a:br>
            <a:r>
              <a:rPr lang="ru-RU" sz="6000" b="1">
                <a:solidFill>
                  <a:srgbClr val="0000FF"/>
                </a:solidFill>
                <a:latin typeface="Monotype Corsiva" pitchFamily="66" charset="0"/>
              </a:rPr>
              <a:t>«ПУГОВКА»</a:t>
            </a:r>
            <a:endParaRPr lang="ru-RU" sz="600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6438" y="5286375"/>
            <a:ext cx="3357562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выполнила: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Китова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Татьяна Николаевна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воспитатель первой квалификационной категории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г. Кстово</a:t>
            </a:r>
          </a:p>
        </p:txBody>
      </p:sp>
      <p:pic>
        <p:nvPicPr>
          <p:cNvPr id="54274" name="Picture 2" descr="http://whatican.ru/wp-content/uploads/2015/03/dekorativnye-veshhi-kotorye-mozhno-sdelat-iz-pugovic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3" y="4643446"/>
            <a:ext cx="306886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РАБОТЫ ДЕТЕЙ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4414" y="2071678"/>
            <a:ext cx="3429024" cy="285752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3426995"/>
            <a:ext cx="3357568" cy="28595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РАБОТЫ ДЕТЕЙ</a:t>
            </a:r>
            <a:endParaRPr lang="ru-RU" sz="6000" dirty="0"/>
          </a:p>
        </p:txBody>
      </p:sp>
      <p:pic>
        <p:nvPicPr>
          <p:cNvPr id="33794" name="Picture 2" descr="C:\Users\ДОМО\Desktop\cd048df69899cc504009220c7c52619cef590b70 (1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2976" y="2214554"/>
            <a:ext cx="3368323" cy="3714776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0" y="2214554"/>
            <a:ext cx="3214710" cy="3643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РАБОТЫ ДЕТЕЙ</a:t>
            </a:r>
            <a:endParaRPr lang="ru-RU" sz="6000" dirty="0"/>
          </a:p>
        </p:txBody>
      </p:sp>
      <p:pic>
        <p:nvPicPr>
          <p:cNvPr id="4" name="Picture 4" descr="C:\Users\ДОМО\Desktop\detsad-48751-13989328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2976" y="2143116"/>
            <a:ext cx="3053974" cy="4071966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4819" name="Picture 3" descr="C:\Users\ДОМО\Desktop\butang (4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143116"/>
            <a:ext cx="3723676" cy="4000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anose="02020603050405020304" pitchFamily="18" charset="0"/>
              </a:rPr>
              <a:t>Использование пуговиц в наши дни: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2910" y="1643050"/>
            <a:ext cx="3714736" cy="1944045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285852" y="4071942"/>
            <a:ext cx="2330305" cy="225511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429124" y="4071942"/>
            <a:ext cx="4143404" cy="22568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9938" name="Picture 2" descr="http://4.bp.blogspot.com/-ZN3YJbljfjo/UwW90SeKoKI/AAAAAAAABp4/y1xF-Q5Kj-U/s1600/%D0%B4%D0%B5%D0%BA%D0%BE%D1%80+%D1%81%D0%B2%D0%B5%D1%82%D0%B8%D0%BB%D1%8C%D0%BD%D0%B8%D0%BA%D0%B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57818" y="1571612"/>
            <a:ext cx="2500330" cy="22259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11.pixs.ru/storage/1/4/9/cc1af76edf_6401710_165531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188"/>
            <a:ext cx="91440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0" y="2714625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00FF"/>
                </a:solidFill>
                <a:latin typeface="Monotype Corsiva" pitchFamily="66" charset="0"/>
              </a:rPr>
              <a:t>СПАСИБО ЗА ВНИМАНИЕ</a:t>
            </a:r>
          </a:p>
        </p:txBody>
      </p:sp>
      <p:pic>
        <p:nvPicPr>
          <p:cNvPr id="35844" name="Picture 4" descr="http://poradumo.pp.ua/uploads/posts/2014-09/kvti-z-strchok-svoyimi-rukami_6115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4357694"/>
            <a:ext cx="3338074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5846" name="Picture 6" descr="https://lh6.googleusercontent.com/-tMI7X90Rey8/VPbP7Y-lVMI/AAAAAAAAjXI/ER6wUyRil5k/w737-h553-no/5%2B%281%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4357694"/>
            <a:ext cx="3283189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ОРИГИНАЛЬНЫЕ</a:t>
            </a:r>
          </a:p>
        </p:txBody>
      </p:sp>
      <p:pic>
        <p:nvPicPr>
          <p:cNvPr id="983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735213" y="1554163"/>
            <a:ext cx="5825973" cy="4525962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ФОРМА</a:t>
            </a:r>
          </a:p>
        </p:txBody>
      </p:sp>
      <p:pic>
        <p:nvPicPr>
          <p:cNvPr id="1003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ПЛАСТМАССОВЫЕ</a:t>
            </a:r>
          </a:p>
        </p:txBody>
      </p:sp>
      <p:pic>
        <p:nvPicPr>
          <p:cNvPr id="1044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МЕТАЛЛИЧЕСКИЕ</a:t>
            </a:r>
          </a:p>
        </p:txBody>
      </p:sp>
      <p:pic>
        <p:nvPicPr>
          <p:cNvPr id="1024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ДЕТСКИЕ</a:t>
            </a:r>
          </a:p>
        </p:txBody>
      </p:sp>
      <p:pic>
        <p:nvPicPr>
          <p:cNvPr id="1034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РАЗМЕР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ЦВЕТ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РАБОТЫ ДЕТЕЙ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4414" y="1785926"/>
            <a:ext cx="2589213" cy="4308475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Содержимое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 bwMode="auto">
          <a:xfrm>
            <a:off x="4714876" y="2571744"/>
            <a:ext cx="3143272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268</TotalTime>
  <Words>39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Franklin Gothic Medium</vt:lpstr>
      <vt:lpstr>Franklin Gothic Book</vt:lpstr>
      <vt:lpstr>Wingdings 2</vt:lpstr>
      <vt:lpstr>Calibri</vt:lpstr>
      <vt:lpstr>Monotype Corsiva</vt:lpstr>
      <vt:lpstr>Трек</vt:lpstr>
      <vt:lpstr>Слайд 1</vt:lpstr>
      <vt:lpstr>ОРИГИНАЛЬНЫЕ</vt:lpstr>
      <vt:lpstr>ФОРМА</vt:lpstr>
      <vt:lpstr>ПЛАСТМАССОВЫЕ</vt:lpstr>
      <vt:lpstr>МЕТАЛЛИЧЕСКИЕ</vt:lpstr>
      <vt:lpstr>ДЕТСКИЕ</vt:lpstr>
      <vt:lpstr>РАЗМЕР</vt:lpstr>
      <vt:lpstr>ЦВЕТ</vt:lpstr>
      <vt:lpstr>РАБОТЫ ДЕТЕЙ</vt:lpstr>
      <vt:lpstr>РАБОТЫ ДЕТЕЙ</vt:lpstr>
      <vt:lpstr>РАБОТЫ ДЕТЕЙ</vt:lpstr>
      <vt:lpstr>РАБОТЫ ДЕТЕЙ</vt:lpstr>
      <vt:lpstr>Использование пуговиц в наши дни:</vt:lpstr>
      <vt:lpstr>Слайд 14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ДОМО</cp:lastModifiedBy>
  <cp:revision>25</cp:revision>
  <dcterms:created xsi:type="dcterms:W3CDTF">2011-02-09T18:44:13Z</dcterms:created>
  <dcterms:modified xsi:type="dcterms:W3CDTF">2015-10-25T19:00:10Z</dcterms:modified>
</cp:coreProperties>
</file>