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82" r:id="rId4"/>
    <p:sldId id="285" r:id="rId5"/>
    <p:sldId id="291" r:id="rId6"/>
    <p:sldId id="283" r:id="rId7"/>
    <p:sldId id="265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84895" autoAdjust="0"/>
  </p:normalViewPr>
  <p:slideViewPr>
    <p:cSldViewPr>
      <p:cViewPr varScale="1">
        <p:scale>
          <a:sx n="92" d="100"/>
          <a:sy n="92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D3E6-6E98-46A7-9A6E-63E33372F0D1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1BFEF-B296-4ACC-A379-81FD224F2E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87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1BFEF-B296-4ACC-A379-81FD224F2E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9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3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0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7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7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6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5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98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5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55787-0BC9-4005-87D1-8958E9610C23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CFF58-5D26-4112-936B-BC96001531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4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83671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4+4           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6  3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6+6+6     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4  2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4+2+4+2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c  2+d  2</a:t>
            </a: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c+d+c+d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4  2+2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5+3+5+3    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в)  2</a:t>
            </a:r>
          </a:p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с+в+с+в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       (5+3)  2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12160" y="130561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80312" y="544522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236296" y="4653136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537419" y="376275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76440" y="371703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524328" y="299695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101840" y="299695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050650" y="2141280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1851" y="2874958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3705432" y="3829236"/>
            <a:ext cx="581007" cy="567680"/>
          </a:xfrm>
          <a:prstGeom prst="pentagon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2884247" y="722603"/>
            <a:ext cx="756084" cy="36004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02742" y="1846014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712165" y="722603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349073" y="548680"/>
            <a:ext cx="218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20-3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89484" y="2893027"/>
            <a:ext cx="486054" cy="4416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араллелограмм 18"/>
          <p:cNvSpPr/>
          <p:nvPr/>
        </p:nvSpPr>
        <p:spPr>
          <a:xfrm>
            <a:off x="1111328" y="1863987"/>
            <a:ext cx="756084" cy="36004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951911" y="1636296"/>
            <a:ext cx="148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-11=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ый треугольник 25"/>
          <p:cNvSpPr/>
          <p:nvPr/>
        </p:nvSpPr>
        <p:spPr>
          <a:xfrm>
            <a:off x="5708620" y="2797404"/>
            <a:ext cx="520824" cy="533963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/>
          <p:cNvSpPr/>
          <p:nvPr/>
        </p:nvSpPr>
        <p:spPr>
          <a:xfrm>
            <a:off x="7334122" y="1672903"/>
            <a:ext cx="520824" cy="533963"/>
          </a:xfrm>
          <a:prstGeom prst="rtTriangl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276460" y="2797403"/>
            <a:ext cx="576064" cy="5339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912502" y="3886889"/>
            <a:ext cx="576064" cy="533963"/>
          </a:xfrm>
          <a:prstGeom prst="triangl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ильный пятиугольник 29"/>
          <p:cNvSpPr/>
          <p:nvPr/>
        </p:nvSpPr>
        <p:spPr>
          <a:xfrm>
            <a:off x="5664688" y="1597452"/>
            <a:ext cx="581007" cy="567680"/>
          </a:xfrm>
          <a:prstGeom prst="pent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ильный пятиугольник 30"/>
          <p:cNvSpPr/>
          <p:nvPr/>
        </p:nvSpPr>
        <p:spPr>
          <a:xfrm>
            <a:off x="7216183" y="659578"/>
            <a:ext cx="581007" cy="567680"/>
          </a:xfrm>
          <a:prstGeom prst="pent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339752" y="2753409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243624" y="3068123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00976" y="548679"/>
            <a:ext cx="1324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-8=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82842" y="1641666"/>
            <a:ext cx="1612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+4=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74907" y="2737039"/>
            <a:ext cx="1101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+6=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52137"/>
              </p:ext>
            </p:extLst>
          </p:nvPr>
        </p:nvGraphicFramePr>
        <p:xfrm>
          <a:off x="395539" y="3717032"/>
          <a:ext cx="8351928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991"/>
                <a:gridCol w="1043991"/>
                <a:gridCol w="1043991"/>
                <a:gridCol w="1043991"/>
                <a:gridCol w="1043991"/>
                <a:gridCol w="1043991"/>
                <a:gridCol w="1043991"/>
                <a:gridCol w="1043991"/>
              </a:tblGrid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Параллелограмм 38"/>
          <p:cNvSpPr/>
          <p:nvPr/>
        </p:nvSpPr>
        <p:spPr>
          <a:xfrm>
            <a:off x="588617" y="3933056"/>
            <a:ext cx="756084" cy="36004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715690" y="3933056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586403" y="3933056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889729" y="3933056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754697" y="3928265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ый треугольник 44"/>
          <p:cNvSpPr/>
          <p:nvPr/>
        </p:nvSpPr>
        <p:spPr>
          <a:xfrm>
            <a:off x="4860032" y="3886889"/>
            <a:ext cx="520824" cy="533963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Равнобедренный треугольник 46"/>
          <p:cNvSpPr/>
          <p:nvPr/>
        </p:nvSpPr>
        <p:spPr>
          <a:xfrm>
            <a:off x="6900151" y="3886889"/>
            <a:ext cx="576064" cy="5339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617" y="4869160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17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6116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6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11602" y="4900943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6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54697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18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93240" y="4900942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18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13205" y="491322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10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07622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14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63096" y="4869160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20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189484" y="2897984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авильный пятиугольник 59"/>
          <p:cNvSpPr/>
          <p:nvPr/>
        </p:nvSpPr>
        <p:spPr>
          <a:xfrm>
            <a:off x="3710832" y="3807006"/>
            <a:ext cx="581007" cy="567680"/>
          </a:xfrm>
          <a:prstGeom prst="pent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ый треугольник 60"/>
          <p:cNvSpPr/>
          <p:nvPr/>
        </p:nvSpPr>
        <p:spPr>
          <a:xfrm>
            <a:off x="7338485" y="1672903"/>
            <a:ext cx="520824" cy="533963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8617" y="5592834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767412" y="5592834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772477" y="5628169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755151" y="5618205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808607" y="5608241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842897" y="5592834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880876" y="5592834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971277" y="5615527"/>
            <a:ext cx="5376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5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42" grpId="0"/>
      <p:bldP spid="46" grpId="0"/>
      <p:bldP spid="48" grpId="0"/>
      <p:bldP spid="49" grpId="0"/>
      <p:bldP spid="50" grpId="0"/>
      <p:bldP spid="51" grpId="0"/>
      <p:bldP spid="11" grpId="0" build="allAtOnce"/>
      <p:bldP spid="62" grpId="0" build="allAtOnce"/>
      <p:bldP spid="63" grpId="0" build="allAtOnce"/>
      <p:bldP spid="64" grpId="0" build="allAtOnce"/>
      <p:bldP spid="65" grpId="0" build="allAtOnce"/>
      <p:bldP spid="66" grpId="0" build="allAtOnce"/>
      <p:bldP spid="67" grpId="0" build="allAtOnce"/>
      <p:bldP spid="6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51" y="0"/>
            <a:ext cx="8136904" cy="36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06342"/>
              </p:ext>
            </p:extLst>
          </p:nvPr>
        </p:nvGraphicFramePr>
        <p:xfrm>
          <a:off x="395539" y="3717032"/>
          <a:ext cx="8351928" cy="280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3991"/>
                <a:gridCol w="1043991"/>
                <a:gridCol w="1043991"/>
                <a:gridCol w="1043991"/>
                <a:gridCol w="1043991"/>
                <a:gridCol w="1043991"/>
                <a:gridCol w="1043991"/>
                <a:gridCol w="1043991"/>
              </a:tblGrid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араллелограмм 3"/>
          <p:cNvSpPr/>
          <p:nvPr/>
        </p:nvSpPr>
        <p:spPr>
          <a:xfrm>
            <a:off x="588617" y="3933056"/>
            <a:ext cx="756084" cy="36004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86403" y="3933056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54697" y="3928265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3710832" y="3807006"/>
            <a:ext cx="581007" cy="567680"/>
          </a:xfrm>
          <a:prstGeom prst="pentag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4860032" y="3886889"/>
            <a:ext cx="520824" cy="533963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5690" y="3933056"/>
            <a:ext cx="7920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900151" y="3886889"/>
            <a:ext cx="576064" cy="5339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89729" y="3933056"/>
            <a:ext cx="486054" cy="44163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88617" y="4869160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17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6116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6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4697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18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3205" y="491322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10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7622" y="4900944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14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11602" y="4900943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6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63096" y="4869160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20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93240" y="4900942"/>
            <a:ext cx="57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Franklin Gothic Demi" pitchFamily="34" charset="0"/>
              </a:rPr>
              <a:t>18</a:t>
            </a:r>
            <a:endParaRPr lang="ru-RU" sz="2400" b="1" dirty="0">
              <a:latin typeface="Franklin Gothic Demi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3504" y="5589240"/>
            <a:ext cx="62068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32539" y="5589240"/>
            <a:ext cx="522900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01469" y="5589240"/>
            <a:ext cx="55335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38641" y="5589240"/>
            <a:ext cx="63671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75214" y="5622280"/>
            <a:ext cx="79060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50283" y="5624810"/>
            <a:ext cx="522900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62134" y="5589240"/>
            <a:ext cx="52770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30853" y="5589240"/>
            <a:ext cx="55335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3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6" grpId="1"/>
      <p:bldP spid="26" grpId="2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749" y="332656"/>
            <a:ext cx="8566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Периметр прямоугольника.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3" y="2060848"/>
            <a:ext cx="838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Периметр- это сумма длин всех сторон.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59" y="4001377"/>
            <a:ext cx="83877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Периметр- измерение вокруг.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ZabivaevaEA\Desktop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32569"/>
            <a:ext cx="2405779" cy="363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8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2606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0234" y="1454877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см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908720"/>
            <a:ext cx="4248472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1916832"/>
            <a:ext cx="3024336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00832" y="986856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2143" y="2355267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05064"/>
            <a:ext cx="11874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 = 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Р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7013" y="4063878"/>
            <a:ext cx="2701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а+в+а+в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3275" y="48333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051005" y="4840587"/>
            <a:ext cx="2701011" cy="769441"/>
            <a:chOff x="2051005" y="4840587"/>
            <a:chExt cx="2701011" cy="769441"/>
          </a:xfrm>
        </p:grpSpPr>
        <p:sp>
          <p:nvSpPr>
            <p:cNvPr id="10" name="TextBox 9"/>
            <p:cNvSpPr txBox="1"/>
            <p:nvPr/>
          </p:nvSpPr>
          <p:spPr>
            <a:xfrm>
              <a:off x="2051005" y="4840587"/>
              <a:ext cx="27010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а 2+в 2</a:t>
              </a:r>
              <a:endParaRPr lang="ru-RU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flipH="1">
              <a:off x="2445857" y="5251269"/>
              <a:ext cx="88337" cy="9579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 flipH="1">
              <a:off x="3422183" y="5242559"/>
              <a:ext cx="88337" cy="9579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984808" y="5713192"/>
            <a:ext cx="2273359" cy="769441"/>
            <a:chOff x="2091474" y="5733255"/>
            <a:chExt cx="2273359" cy="769441"/>
          </a:xfrm>
        </p:grpSpPr>
        <p:sp>
          <p:nvSpPr>
            <p:cNvPr id="15" name="TextBox 14"/>
            <p:cNvSpPr txBox="1"/>
            <p:nvPr/>
          </p:nvSpPr>
          <p:spPr>
            <a:xfrm>
              <a:off x="2091474" y="5733255"/>
              <a:ext cx="22733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4400" dirty="0" err="1" smtClean="0">
                  <a:latin typeface="Times New Roman" pitchFamily="18" charset="0"/>
                  <a:cs typeface="Times New Roman" pitchFamily="18" charset="0"/>
                </a:rPr>
                <a:t>а+в</a:t>
              </a:r>
              <a:r>
                <a:rPr lang="ru-RU" sz="4400" dirty="0" smtClean="0">
                  <a:latin typeface="Times New Roman" pitchFamily="18" charset="0"/>
                  <a:cs typeface="Times New Roman" pitchFamily="18" charset="0"/>
                </a:rPr>
                <a:t>)  2</a:t>
              </a:r>
              <a:endParaRPr lang="ru-RU" sz="4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 flipH="1">
              <a:off x="3492817" y="6117975"/>
              <a:ext cx="88337" cy="9579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909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8903" y="1412776"/>
            <a:ext cx="7272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 = 4+3+4+3=14(см)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 = 4  2+3  2=14(см)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 = (4+3)  2=14(см)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19122" y="314096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41028" y="2497464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5728" y="247460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3448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периметр одной из своих комнат в доме и запишите решение разными способами.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Стр. 52 № 2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8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148</Words>
  <Application>Microsoft Office PowerPoint</Application>
  <PresentationFormat>Экран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АстраханцеваОА</cp:lastModifiedBy>
  <cp:revision>74</cp:revision>
  <dcterms:created xsi:type="dcterms:W3CDTF">2015-02-09T19:53:05Z</dcterms:created>
  <dcterms:modified xsi:type="dcterms:W3CDTF">2015-10-20T09:23:51Z</dcterms:modified>
</cp:coreProperties>
</file>