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06" autoAdjust="0"/>
  </p:normalViewPr>
  <p:slideViewPr>
    <p:cSldViewPr>
      <p:cViewPr varScale="1">
        <p:scale>
          <a:sx n="63" d="100"/>
          <a:sy n="63" d="100"/>
        </p:scale>
        <p:origin x="-81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95B85-FB58-4395-A525-B822A6D87BF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D1052-0A65-4946-8408-72CB1EE9C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416201-1AFF-4355-BA52-02D51C38DD9A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C931AE-FC90-4886-92C4-F8FF55D7B8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133669-4FB1-41AF-B7EE-EE2FDDE3EEF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60898C-7863-400B-BDF1-0E0483300F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4456-9333-4E58-A0F8-25C037689DBF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95F36-2691-441B-8A9C-89BF92B65D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E4A55-A100-4C4F-B0B5-E5AA1FB9833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98F9E9-C6F1-46DF-93A3-F5D71FB6A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A573B4-58D4-4CA2-B414-84D35447757D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01D193-7C6F-4CD2-8025-4468FB22D8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F07D5-6F2E-4E01-9343-E3BEF0B486D2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104E9-3069-4DD4-8085-07938F898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400C9-799F-4516-8FDC-A3B8A99F870A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E60BB-6975-4783-9492-75F1150E05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29D39D-19C0-45C9-9BC8-4CB00E88ABB3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D27BF2-245B-4127-B58D-252C172EAA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C043B-EA7F-4F44-A4BD-853D3C28141E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A2B203-3266-480E-8330-BE0E4946E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96FFF-A4BE-411C-822B-13EC3C85A985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3A427-641A-4EFC-A8AE-7EBF9D75FB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 advTm="5226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012BAE9-EDB9-4AEE-B8EE-3B6DC997CCDB}" type="datetimeFigureOut">
              <a:rPr lang="ru-RU"/>
              <a:pPr>
                <a:defRPr/>
              </a:pPr>
              <a:t>18.10.2015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B1972D2-0A92-4C2E-9E02-D01CFE3143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226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4560-800x60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  <a:effectLst/>
        </p:spPr>
      </p:pic>
      <p:sp>
        <p:nvSpPr>
          <p:cNvPr id="2051" name="TextBox 2"/>
          <p:cNvSpPr txBox="1">
            <a:spLocks noChangeArrowheads="1"/>
          </p:cNvSpPr>
          <p:nvPr/>
        </p:nvSpPr>
        <p:spPr bwMode="auto">
          <a:xfrm>
            <a:off x="1187450" y="1052513"/>
            <a:ext cx="74168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7200" b="1">
                <a:solidFill>
                  <a:srgbClr val="002060"/>
                </a:solidFill>
                <a:latin typeface="Calibri" pitchFamily="34" charset="0"/>
              </a:rPr>
              <a:t>Как называются геометрические фигуры.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71775" y="476250"/>
            <a:ext cx="3455988" cy="338455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269" name="TextBox 5"/>
          <p:cNvSpPr txBox="1">
            <a:spLocks noChangeArrowheads="1"/>
          </p:cNvSpPr>
          <p:nvPr/>
        </p:nvSpPr>
        <p:spPr bwMode="auto">
          <a:xfrm>
            <a:off x="2555875" y="4652963"/>
            <a:ext cx="4824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Это квадрат. На него похожи: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1" name="Рисунок 2" descr="cardboard-box-open-lg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88913"/>
            <a:ext cx="340360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2" name="Рисунок 3" descr="0_675fc_733f9936_XL.jpg"/>
          <p:cNvPicPr>
            <a:picLocks noChangeAspect="1"/>
          </p:cNvPicPr>
          <p:nvPr/>
        </p:nvPicPr>
        <p:blipFill>
          <a:blip r:embed="rId4" cstate="print"/>
          <a:srcRect l="24800" t="15350" r="24013" b="14301"/>
          <a:stretch>
            <a:fillRect/>
          </a:stretch>
        </p:blipFill>
        <p:spPr bwMode="auto">
          <a:xfrm>
            <a:off x="5795963" y="476250"/>
            <a:ext cx="252095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3" name="Рисунок 5" descr="475227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500438"/>
            <a:ext cx="28400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4" name="Рисунок 6" descr="elk-1_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429000"/>
            <a:ext cx="35274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5" name="TextBox 7"/>
          <p:cNvSpPr txBox="1">
            <a:spLocks noChangeArrowheads="1"/>
          </p:cNvSpPr>
          <p:nvPr/>
        </p:nvSpPr>
        <p:spPr bwMode="auto">
          <a:xfrm>
            <a:off x="2268538" y="6092825"/>
            <a:ext cx="47513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коробка, окно, подушка, кубик.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5" name="Трапеция 4"/>
          <p:cNvSpPr/>
          <p:nvPr/>
        </p:nvSpPr>
        <p:spPr>
          <a:xfrm>
            <a:off x="1835150" y="836613"/>
            <a:ext cx="5329238" cy="3097212"/>
          </a:xfrm>
          <a:prstGeom prst="trapezoid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TextBox 5"/>
          <p:cNvSpPr txBox="1">
            <a:spLocks noChangeArrowheads="1"/>
          </p:cNvSpPr>
          <p:nvPr/>
        </p:nvSpPr>
        <p:spPr bwMode="auto">
          <a:xfrm>
            <a:off x="2411413" y="4365625"/>
            <a:ext cx="5689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Это трапеция. На трапецию похожи: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Рисунок 3" descr="f_4c129936cc0c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620713"/>
            <a:ext cx="34290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Рисунок 4" descr="14024120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549275"/>
            <a:ext cx="26416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Рисунок 5" descr="shop_items_catalog_image3477.jpg"/>
          <p:cNvPicPr>
            <a:picLocks noChangeAspect="1"/>
          </p:cNvPicPr>
          <p:nvPr/>
        </p:nvPicPr>
        <p:blipFill>
          <a:blip r:embed="rId5" cstate="print"/>
          <a:srcRect t="15120" b="10960"/>
          <a:stretch>
            <a:fillRect/>
          </a:stretch>
        </p:blipFill>
        <p:spPr bwMode="auto">
          <a:xfrm>
            <a:off x="1116013" y="3357563"/>
            <a:ext cx="40322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Рисунок 6" descr="original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063" y="3357563"/>
            <a:ext cx="2952750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3" name="TextBox 7"/>
          <p:cNvSpPr txBox="1">
            <a:spLocks noChangeArrowheads="1"/>
          </p:cNvSpPr>
          <p:nvPr/>
        </p:nvSpPr>
        <p:spPr bwMode="auto">
          <a:xfrm>
            <a:off x="2411413" y="6021388"/>
            <a:ext cx="482441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гусли, юбка, шляпа, колокольчик.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4" name="Цилиндр 3"/>
          <p:cNvSpPr/>
          <p:nvPr/>
        </p:nvSpPr>
        <p:spPr>
          <a:xfrm>
            <a:off x="2987675" y="404813"/>
            <a:ext cx="3024188" cy="4248150"/>
          </a:xfrm>
          <a:prstGeom prst="ca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2843213" y="4724400"/>
            <a:ext cx="525780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Эта фигура называется цилиндр. На нее похожи: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Рисунок 2" descr="4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8013" y="549275"/>
            <a:ext cx="2432050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Рисунок 3" descr="299c2380f4eb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49275"/>
            <a:ext cx="3187700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Рисунок 4" descr="toilet_paper_roll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644900"/>
            <a:ext cx="2736850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Рисунок 5" descr="tendon-rope-marker-pen-tmisc02-433-p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9700" y="2636838"/>
            <a:ext cx="3124200" cy="30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Box 6"/>
          <p:cNvSpPr txBox="1">
            <a:spLocks noChangeArrowheads="1"/>
          </p:cNvSpPr>
          <p:nvPr/>
        </p:nvSpPr>
        <p:spPr bwMode="auto">
          <a:xfrm>
            <a:off x="1547813" y="5949950"/>
            <a:ext cx="68405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чашка, полено, рулон бумаги, маркер.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4" name="Блок-схема: решение 3"/>
          <p:cNvSpPr/>
          <p:nvPr/>
        </p:nvSpPr>
        <p:spPr>
          <a:xfrm>
            <a:off x="2700338" y="404813"/>
            <a:ext cx="3433762" cy="4392612"/>
          </a:xfrm>
          <a:prstGeom prst="flowChartDecision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2771775" y="4868863"/>
            <a:ext cx="5113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Это ромб. На него похожи: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Рисунок 3" descr="980805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404813"/>
            <a:ext cx="2316163" cy="2316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Рисунок 4" descr="kite-clip-art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260350"/>
            <a:ext cx="2389187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Рисунок 6" descr="2-15008fgh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8888" y="2708275"/>
            <a:ext cx="3168650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Рисунок 7" descr="rimg1020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325" y="3357563"/>
            <a:ext cx="1944688" cy="262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TextBox 8"/>
          <p:cNvSpPr txBox="1">
            <a:spLocks noChangeArrowheads="1"/>
          </p:cNvSpPr>
          <p:nvPr/>
        </p:nvSpPr>
        <p:spPr bwMode="auto">
          <a:xfrm>
            <a:off x="1979613" y="6092825"/>
            <a:ext cx="61928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часы, воздушный змей, кулон, значок.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0" y="188913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6" name="Овал 5"/>
          <p:cNvSpPr/>
          <p:nvPr/>
        </p:nvSpPr>
        <p:spPr>
          <a:xfrm>
            <a:off x="2771775" y="549275"/>
            <a:ext cx="3744913" cy="3743325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77" name="TextBox 6"/>
          <p:cNvSpPr txBox="1">
            <a:spLocks noChangeArrowheads="1"/>
          </p:cNvSpPr>
          <p:nvPr/>
        </p:nvSpPr>
        <p:spPr bwMode="auto">
          <a:xfrm>
            <a:off x="2268538" y="4581525"/>
            <a:ext cx="6119812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Эта фигура называется круг. Круглым бывает: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2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Рисунок 3" descr="88cdf8ad265edbde-main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250" y="549275"/>
            <a:ext cx="2430463" cy="236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Рисунок 4" descr="f188c1fd8981ae9f07bb9985811f284b_60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27713" y="549275"/>
            <a:ext cx="2700337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Рисунок 5" descr="beach-ball-544-610.gif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31913" y="3284538"/>
            <a:ext cx="3024187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Рисунок 6" descr="goldendelicious300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3357563"/>
            <a:ext cx="3125788" cy="2779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3" name="TextBox 7"/>
          <p:cNvSpPr txBox="1">
            <a:spLocks noChangeArrowheads="1"/>
          </p:cNvSpPr>
          <p:nvPr/>
        </p:nvSpPr>
        <p:spPr bwMode="auto">
          <a:xfrm>
            <a:off x="2411413" y="6165850"/>
            <a:ext cx="5040312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колесо, монета, мяч, яблоко.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2195513" y="765175"/>
            <a:ext cx="4752975" cy="3671888"/>
          </a:xfrm>
          <a:prstGeom prst="triangle">
            <a:avLst>
              <a:gd name="adj" fmla="val 50208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2339975" y="4724400"/>
            <a:ext cx="5040313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Это треугольник. Треугольным бывает: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Рисунок 2" descr="5.jpe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450" y="260350"/>
            <a:ext cx="2841625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Рисунок 3" descr="2114795121_l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1238" y="476250"/>
            <a:ext cx="240823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Рисунок 4" descr="171785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284538"/>
            <a:ext cx="2390775" cy="257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 descr="med28-1-054.gif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5963" y="3357563"/>
            <a:ext cx="2736850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1" name="TextBox 6"/>
          <p:cNvSpPr txBox="1">
            <a:spLocks noChangeArrowheads="1"/>
          </p:cNvSpPr>
          <p:nvPr/>
        </p:nvSpPr>
        <p:spPr bwMode="auto">
          <a:xfrm>
            <a:off x="1476375" y="5661025"/>
            <a:ext cx="7667625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колпак, дорожный знак, крыша дома, мастерок.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4" name="Овал 3"/>
          <p:cNvSpPr/>
          <p:nvPr/>
        </p:nvSpPr>
        <p:spPr>
          <a:xfrm>
            <a:off x="2051050" y="908050"/>
            <a:ext cx="4968875" cy="266541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173" name="TextBox 5"/>
          <p:cNvSpPr txBox="1">
            <a:spLocks noChangeArrowheads="1"/>
          </p:cNvSpPr>
          <p:nvPr/>
        </p:nvSpPr>
        <p:spPr bwMode="auto">
          <a:xfrm>
            <a:off x="2411413" y="4581525"/>
            <a:ext cx="5616575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Это овал. Овальным бывает: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Рисунок 2" descr="00104146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050" y="404813"/>
            <a:ext cx="20542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Рисунок 3" descr="Big Lemo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0425" y="404813"/>
            <a:ext cx="21923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Рисунок 4" descr="Cucumber-1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6375" y="3860800"/>
            <a:ext cx="3455988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8" name="Рисунок 7" descr="vm42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3789363"/>
            <a:ext cx="33115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9" name="TextBox 8"/>
          <p:cNvSpPr txBox="1">
            <a:spLocks noChangeArrowheads="1"/>
          </p:cNvSpPr>
          <p:nvPr/>
        </p:nvSpPr>
        <p:spPr bwMode="auto">
          <a:xfrm>
            <a:off x="1511300" y="6043613"/>
            <a:ext cx="6121400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Calibri" pitchFamily="34" charset="0"/>
              </a:rPr>
              <a:t>яйцо, лимон, огурец, крышка стола.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0" y="0"/>
            <a:ext cx="9144000" cy="648017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Это круг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124075" y="692150"/>
            <a:ext cx="4751388" cy="2881313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221" name="TextBox 5"/>
          <p:cNvSpPr txBox="1">
            <a:spLocks noChangeArrowheads="1"/>
          </p:cNvSpPr>
          <p:nvPr/>
        </p:nvSpPr>
        <p:spPr bwMode="auto">
          <a:xfrm>
            <a:off x="1547813" y="4365625"/>
            <a:ext cx="5545137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Это прямоугольник. Прямоугольной формы бывает: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geometric-colorful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Рисунок 2" descr="81108_a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620713"/>
            <a:ext cx="2736850" cy="194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Рисунок 3" descr="938298.jpg"/>
          <p:cNvPicPr>
            <a:picLocks noChangeAspect="1"/>
          </p:cNvPicPr>
          <p:nvPr/>
        </p:nvPicPr>
        <p:blipFill>
          <a:blip r:embed="rId4" cstate="print"/>
          <a:srcRect l="30127" t="8571" r="29874" b="4253"/>
          <a:stretch>
            <a:fillRect/>
          </a:stretch>
        </p:blipFill>
        <p:spPr bwMode="auto">
          <a:xfrm>
            <a:off x="5724525" y="333375"/>
            <a:ext cx="1800225" cy="2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Рисунок 4" descr="dvernoy-blok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00113" y="3068638"/>
            <a:ext cx="3311525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Рисунок 5" descr="28606_372_172_b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263" y="3500438"/>
            <a:ext cx="3455987" cy="2173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7" name="TextBox 6"/>
          <p:cNvSpPr txBox="1">
            <a:spLocks noChangeArrowheads="1"/>
          </p:cNvSpPr>
          <p:nvPr/>
        </p:nvSpPr>
        <p:spPr bwMode="auto">
          <a:xfrm>
            <a:off x="2484438" y="6092825"/>
            <a:ext cx="54721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latin typeface="Calibri" pitchFamily="34" charset="0"/>
              </a:rPr>
              <a:t>телевизор, шкаф, дверь, пенал.</a:t>
            </a:r>
          </a:p>
        </p:txBody>
      </p:sp>
    </p:spTree>
  </p:cSld>
  <p:clrMapOvr>
    <a:masterClrMapping/>
  </p:clrMapOvr>
  <p:transition spd="slow" advTm="5226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147</Words>
  <Application>Microsoft Office PowerPoint</Application>
  <PresentationFormat>Экран (4:3)</PresentationFormat>
  <Paragraphs>25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0" baseType="lpstr">
      <vt:lpstr>Arial</vt:lpstr>
      <vt:lpstr>Calibri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ТСЖ</cp:lastModifiedBy>
  <cp:revision>16</cp:revision>
  <dcterms:created xsi:type="dcterms:W3CDTF">2012-05-29T20:38:46Z</dcterms:created>
  <dcterms:modified xsi:type="dcterms:W3CDTF">2015-10-18T18:17:38Z</dcterms:modified>
</cp:coreProperties>
</file>