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70" autoAdjust="0"/>
    <p:restoredTop sz="94660"/>
  </p:normalViewPr>
  <p:slideViewPr>
    <p:cSldViewPr>
      <p:cViewPr varScale="1">
        <p:scale>
          <a:sx n="82" d="100"/>
          <a:sy n="8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5252" y="2928934"/>
            <a:ext cx="61987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Сосновский район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Виткуловская средняя общеобразовательная школа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Номинация: «Оформление интерьера»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Название работы: «Новогодняя сказка»</a:t>
            </a:r>
          </a:p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 работы: группа продленного дня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Руководитель: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Коткова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Нина Николаевна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0"/>
            <a:ext cx="51435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Пусть Новый Год волшебной сказкой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В ваш дом тихонечко войдет,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И счастье, радость, доброту и ласку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Вам в дар с собою принесет!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785926"/>
            <a:ext cx="42862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упоминании о новогодне-рождественских праздниках в фантазии практически всех людей неизменно возникает образ уютного дома, украшенного всевозможной мишурой, еловыми ветками, свечами и игрушками. Традиция украшать дома в канун Нового года пришла к нам так давно, что сейчас уже трудно определить ее значение. Одно ясно совершенно точно – декорирование квартиры, дома, отдельной комнаты и классной комнаты в школе к Новому году является лучшим способом настроиться на праздничный лад и воссоздать ореол волшебства и сказки, который с давних времен витает вокруг этого праздника.</a:t>
            </a:r>
            <a:endParaRPr lang="ru-RU" dirty="0"/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74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56055" y="630234"/>
            <a:ext cx="407196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71472" y="2214554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Добро пожаловать к нам в класс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\Рабочий стол\украшение класса\SAM_74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2500306"/>
            <a:ext cx="5643602" cy="3714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5143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Мы снежинки, мы пушинки,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Покружиться мы не прочь.</a:t>
            </a:r>
          </a:p>
          <a:p>
            <a:pPr algn="r"/>
            <a:endParaRPr lang="ru-RU" sz="2800" dirty="0" smtClean="0">
              <a:solidFill>
                <a:srgbClr val="002060"/>
              </a:solidFill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Мы </a:t>
            </a:r>
            <a:r>
              <a:rPr lang="ru-RU" sz="2800" dirty="0" err="1" smtClean="0">
                <a:solidFill>
                  <a:srgbClr val="002060"/>
                </a:solidFill>
              </a:rPr>
              <a:t>снежинки-балеринки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Мы танцуем день и ночь.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7\Рабочий стол\украшение класса\SAM_7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3"/>
            <a:ext cx="3571900" cy="2321733"/>
          </a:xfrm>
          <a:prstGeom prst="rect">
            <a:avLst/>
          </a:prstGeom>
          <a:noFill/>
        </p:spPr>
      </p:pic>
      <p:pic>
        <p:nvPicPr>
          <p:cNvPr id="3075" name="Picture 3" descr="C:\Documents and Settings\7\Рабочий стол\украшение класса\SAM_7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3619525" cy="2143140"/>
          </a:xfrm>
          <a:prstGeom prst="rect">
            <a:avLst/>
          </a:prstGeom>
          <a:noFill/>
        </p:spPr>
      </p:pic>
      <p:pic>
        <p:nvPicPr>
          <p:cNvPr id="3076" name="Picture 4" descr="C:\Documents and Settings\7\Рабочий стол\украшение класса\SAM_7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000505"/>
            <a:ext cx="3571900" cy="185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321468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Новогодняя гирлянда.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Вам понадобятся: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пластиковые стаканы из под йогурта, цветная самоклеющаяся бумага, скотч, леска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\Рабочий стол\украшение класса\SAM_7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214842" cy="2500330"/>
          </a:xfrm>
          <a:prstGeom prst="rect">
            <a:avLst/>
          </a:prstGeom>
          <a:noFill/>
        </p:spPr>
      </p:pic>
      <p:pic>
        <p:nvPicPr>
          <p:cNvPr id="4099" name="Picture 3" descr="C:\Documents and Settings\7\Рабочий стол\украшение класса\SAM_7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4191030" cy="2214578"/>
          </a:xfrm>
          <a:prstGeom prst="rect">
            <a:avLst/>
          </a:prstGeom>
          <a:noFill/>
        </p:spPr>
      </p:pic>
      <p:pic>
        <p:nvPicPr>
          <p:cNvPr id="4100" name="Picture 4" descr="C:\Documents and Settings\7\Рабочий стол\украшение класса\SAM_7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65"/>
            <a:ext cx="4143404" cy="2214579"/>
          </a:xfrm>
          <a:prstGeom prst="rect">
            <a:avLst/>
          </a:prstGeom>
          <a:noFill/>
        </p:spPr>
      </p:pic>
      <p:pic>
        <p:nvPicPr>
          <p:cNvPr id="4101" name="Picture 5" descr="C:\Documents and Settings\7\Рабочий стол\украшение класса\SAM_7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286279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7\Рабочий стол\украшение класса\SAM_7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9008" y="428654"/>
            <a:ext cx="4572032" cy="4429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000240"/>
            <a:ext cx="2928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Скорей приходите,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Скорей поглядите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На елку из тонких серебряных нитей: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Вся в хвое мохнатой,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Блестящей и пышной,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Задень 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И она зазвенит еле слышно.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236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Виткуловская СОШ</dc:creator>
  <cp:lastModifiedBy>kroz</cp:lastModifiedBy>
  <cp:revision>21</cp:revision>
  <dcterms:created xsi:type="dcterms:W3CDTF">2013-12-05T07:14:40Z</dcterms:created>
  <dcterms:modified xsi:type="dcterms:W3CDTF">2015-10-24T13:04:22Z</dcterms:modified>
</cp:coreProperties>
</file>