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  <p:sldId id="262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870" autoAdjust="0"/>
    <p:restoredTop sz="94660"/>
  </p:normalViewPr>
  <p:slideViewPr>
    <p:cSldViewPr>
      <p:cViewPr varScale="1">
        <p:scale>
          <a:sx n="82" d="100"/>
          <a:sy n="82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8325-AF67-42C9-9A3B-70D24194EEA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7D180-0706-49FF-AEE5-0718FEC46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7\Рабочий стол\украшение класса\SAM_7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29008" y="428654"/>
            <a:ext cx="4572032" cy="44290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000240"/>
            <a:ext cx="29289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Скорей приходите,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Скорей поглядите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На елку из тонких серебряных нитей: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Вся в хвое мохнатой,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Блестящей и пышной,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Задень -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И она зазвенит еле слышно.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7\Рабочий стол\украшение класса\SAM_7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643338" cy="2071702"/>
          </a:xfrm>
          <a:prstGeom prst="rect">
            <a:avLst/>
          </a:prstGeom>
          <a:noFill/>
        </p:spPr>
      </p:pic>
      <p:pic>
        <p:nvPicPr>
          <p:cNvPr id="7171" name="Picture 3" descr="C:\Documents and Settings\7\Рабочий стол\украшение класса\SAM_7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9" y="214290"/>
            <a:ext cx="2928958" cy="2357454"/>
          </a:xfrm>
          <a:prstGeom prst="rect">
            <a:avLst/>
          </a:prstGeom>
          <a:noFill/>
        </p:spPr>
      </p:pic>
      <p:pic>
        <p:nvPicPr>
          <p:cNvPr id="7172" name="Picture 4" descr="C:\Documents and Settings\7\Рабочий стол\украшение класса\SAM_75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29001"/>
            <a:ext cx="3714776" cy="17145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335756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восточных учениях сказано, что от того, как мы украшаем квартиру к Новому году, зависит наше благополучие и счастье. Весьма благоприятными новогодними символами считаются декоративные или игрушечные колокола, а также свечи. Так, по поверью, колокол привносит в жизнь людей достаток и здоровье, а свечи укрепляют любовные отношения и защищают от зависти.</a:t>
            </a:r>
            <a:endParaRPr lang="ru-RU" dirty="0"/>
          </a:p>
        </p:txBody>
      </p:sp>
    </p:spTree>
  </p:cSld>
  <p:clrMapOvr>
    <a:masterClrMapping/>
  </p:clrMapOvr>
  <p:transition advClick="0" advTm="10000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9124" y="50004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белой шубе меховой,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угольками вместо глаз,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Улыбаясь, как живой,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Снеговик глядит на нас.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SAM_7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529342">
            <a:off x="492017" y="425183"/>
            <a:ext cx="3015326" cy="2760441"/>
          </a:xfrm>
          <a:prstGeom prst="rect">
            <a:avLst/>
          </a:prstGeom>
        </p:spPr>
      </p:pic>
      <p:pic>
        <p:nvPicPr>
          <p:cNvPr id="6" name="Рисунок 5" descr="SAM_75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060760">
            <a:off x="5835139" y="2027059"/>
            <a:ext cx="2329983" cy="3064602"/>
          </a:xfrm>
          <a:prstGeom prst="rect">
            <a:avLst/>
          </a:prstGeom>
        </p:spPr>
      </p:pic>
    </p:spTree>
  </p:cSld>
  <p:clrMapOvr>
    <a:masterClrMapping/>
  </p:clrMapOvr>
  <p:transition advClick="0" advTm="100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7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85719" y="785795"/>
            <a:ext cx="3643340" cy="3357585"/>
          </a:xfrm>
          <a:prstGeom prst="rect">
            <a:avLst/>
          </a:prstGeom>
        </p:spPr>
      </p:pic>
      <p:pic>
        <p:nvPicPr>
          <p:cNvPr id="3" name="Рисунок 2" descr="SAM_7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670334" y="491115"/>
            <a:ext cx="3071834" cy="3375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32" y="5572140"/>
            <a:ext cx="550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Украшение окон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10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7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214290"/>
            <a:ext cx="3238522" cy="2428892"/>
          </a:xfrm>
          <a:prstGeom prst="rect">
            <a:avLst/>
          </a:prstGeom>
        </p:spPr>
      </p:pic>
      <p:pic>
        <p:nvPicPr>
          <p:cNvPr id="5" name="Рисунок 4" descr="SAM_74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643314"/>
            <a:ext cx="4286247" cy="3214685"/>
          </a:xfrm>
          <a:prstGeom prst="rect">
            <a:avLst/>
          </a:prstGeom>
        </p:spPr>
      </p:pic>
    </p:spTree>
  </p:cSld>
  <p:clrMapOvr>
    <a:masterClrMapping/>
  </p:clrMapOvr>
  <p:transition advClick="0" advTm="10000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357167"/>
            <a:ext cx="42148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Чаще всего мы украшаем дом к Новому году, используя большое количество дождика, мишуры и гирлянд. Однако Лошадь – животное очень степенное и спокойное, которое не любит переизбытка света. Поэтому в Новый 2014 год следует украшать дом в сдержанной цветовой гамме, обязательно используя синие и зеленые оттенки. </a:t>
            </a:r>
            <a:endParaRPr lang="ru-RU" dirty="0"/>
          </a:p>
        </p:txBody>
      </p:sp>
      <p:pic>
        <p:nvPicPr>
          <p:cNvPr id="6146" name="Picture 2" descr="C:\Documents and Settings\7\Рабочий стол\украшение класса\SAM_7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00439"/>
            <a:ext cx="4371372" cy="2643206"/>
          </a:xfrm>
          <a:prstGeom prst="rect">
            <a:avLst/>
          </a:prstGeom>
          <a:noFill/>
        </p:spPr>
      </p:pic>
      <p:pic>
        <p:nvPicPr>
          <p:cNvPr id="6147" name="Picture 3" descr="C:\Documents and Settings\7\Рабочий стол\украшение класса\SAM_7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7166"/>
            <a:ext cx="3119460" cy="27146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96ac3ad5156.jpg"/>
          <p:cNvPicPr>
            <a:picLocks noChangeAspect="1"/>
          </p:cNvPicPr>
          <p:nvPr/>
        </p:nvPicPr>
        <p:blipFill>
          <a:blip r:embed="rId2" cstate="print"/>
          <a:srcRect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171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МОУ Виткуловская СОШ</dc:creator>
  <cp:lastModifiedBy>kroz</cp:lastModifiedBy>
  <cp:revision>23</cp:revision>
  <dcterms:created xsi:type="dcterms:W3CDTF">2013-12-05T07:14:40Z</dcterms:created>
  <dcterms:modified xsi:type="dcterms:W3CDTF">2015-10-24T13:08:25Z</dcterms:modified>
</cp:coreProperties>
</file>