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706" autoAdjust="0"/>
  </p:normalViewPr>
  <p:slideViewPr>
    <p:cSldViewPr>
      <p:cViewPr varScale="1">
        <p:scale>
          <a:sx n="111" d="100"/>
          <a:sy n="111" d="100"/>
        </p:scale>
        <p:origin x="-15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0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ransition advClick="0" advTm="10000">
    <p:split dir="in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4286256"/>
            <a:ext cx="6480048" cy="17145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Дочки, сыночки, мамочки!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28604"/>
            <a:ext cx="7786742" cy="1752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dirty="0" err="1" smtClean="0">
                <a:solidFill>
                  <a:srgbClr val="92D050"/>
                </a:solidFill>
              </a:rPr>
              <a:t>Конкурсно-игровая</a:t>
            </a:r>
            <a:r>
              <a:rPr lang="ru-RU" sz="5400" dirty="0" smtClean="0">
                <a:solidFill>
                  <a:srgbClr val="92D050"/>
                </a:solidFill>
              </a:rPr>
              <a:t> программа,</a:t>
            </a:r>
            <a:endParaRPr lang="ru-RU" sz="5400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2571745"/>
            <a:ext cx="478634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mtClean="0">
                <a:solidFill>
                  <a:srgbClr val="FF0000"/>
                </a:solidFill>
              </a:rPr>
              <a:t>посвященнная</a:t>
            </a:r>
            <a:r>
              <a:rPr lang="ru-RU" dirty="0" smtClean="0">
                <a:solidFill>
                  <a:srgbClr val="FF0000"/>
                </a:solidFill>
              </a:rPr>
              <a:t> Дню Матери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Click="0" advTm="10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Весь мир начинается с мамы…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И в сердце хранится портрет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Той женщины ласковой самой,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Которой родней в мире нет…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И с первой минуты рожденья,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Она словно ангел земной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Подарит любовь и терпенье…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Она за ребенка стеной…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И каждой слезинке печалясь,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Волнуется мамы душа,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Для мамы мы те же остались,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Ведь ей не забыть малыша,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Что рос под сердечком, толкался…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Бессонных ночей хоровод…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Как зубик с трудом прорезался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И мучил младенца живот…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И первой улыбки сиянье,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И гордость от первых шагов.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Влюбленности первой признанье…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Все маме понятно без слов.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И взгляд согревает тот самый…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И детство мелькает вдали…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Весь мир начинается с мамы,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Здоровья всем мамам Земли!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4098" name="Picture 2" descr="C:\Users\Татьяна\Desktop\Рисунок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3112342" cy="285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Татьяна\Desktop\Рисунок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3902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7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4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4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4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4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4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45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45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45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45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45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45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45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45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45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45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45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45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45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45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45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457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457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457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457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457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457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457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457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457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457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457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457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457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457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457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457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457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457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457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457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457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457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457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457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457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457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457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457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457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457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На этом праздник завершаем.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               Мамам пожелаем: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               Чтоб смеялись и шутили!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               И здоровыми вы были.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               Мы хотим, чтоб мамы наши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               Становились еще краше!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2371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857892"/>
            <a:ext cx="735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Подводятся итоги. На празднике не было проигравших. Победили все! Главное участие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александр евсеев\Рабочий стол\презент фото\IMG_0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42852"/>
            <a:ext cx="2428892" cy="2428892"/>
          </a:xfrm>
          <a:prstGeom prst="rect">
            <a:avLst/>
          </a:prstGeom>
          <a:noFill/>
        </p:spPr>
      </p:pic>
      <p:pic>
        <p:nvPicPr>
          <p:cNvPr id="2051" name="Picture 3" descr="C:\Documents and Settings\александр евсеев\Рабочий стол\презент фото\IMG_03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643182"/>
            <a:ext cx="2928958" cy="2428892"/>
          </a:xfrm>
          <a:prstGeom prst="rect">
            <a:avLst/>
          </a:prstGeom>
          <a:noFill/>
        </p:spPr>
      </p:pic>
      <p:pic>
        <p:nvPicPr>
          <p:cNvPr id="2052" name="Picture 4" descr="C:\Documents and Settings\александр евсеев\Рабочий стол\презент фото\IMG_03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143116"/>
            <a:ext cx="4286280" cy="35719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3000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3000"/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3000"/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3000"/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8072494" cy="32778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  </a:t>
            </a:r>
            <a:r>
              <a:rPr lang="en-US" dirty="0" smtClean="0"/>
              <a:t>    </a:t>
            </a:r>
            <a:r>
              <a:rPr lang="ru-RU" dirty="0" smtClean="0"/>
              <a:t>  </a:t>
            </a:r>
            <a:r>
              <a:rPr lang="ru-RU" sz="1200" dirty="0" smtClean="0">
                <a:solidFill>
                  <a:srgbClr val="FF0000"/>
                </a:solidFill>
              </a:rPr>
              <a:t>Наш праздник, посвящен  одному из самых добрых праздников в нашей стране – Дню Матери. 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solidFill>
                  <a:srgbClr val="FF0000"/>
                </a:solidFill>
              </a:rPr>
              <a:t>      </a:t>
            </a:r>
            <a:r>
              <a:rPr lang="en-US" sz="1200" dirty="0" smtClean="0">
                <a:solidFill>
                  <a:srgbClr val="FF0000"/>
                </a:solidFill>
              </a:rPr>
              <a:t>   </a:t>
            </a:r>
            <a:r>
              <a:rPr lang="ru-RU" sz="1200" dirty="0" smtClean="0">
                <a:solidFill>
                  <a:srgbClr val="FF0000"/>
                </a:solidFill>
              </a:rPr>
              <a:t>Ведь все мы знаем, что мама – это самый важный человек в жизни ребенка. Даже первое слово, которое он произносит – это слово «мама»! В этом слове так много силы, любви, ласки, что порой даже удивляешься как всего лишь одно слово может передать столько чувств, эмоций. 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>
                <a:solidFill>
                  <a:srgbClr val="FF0000"/>
                </a:solidFill>
              </a:rPr>
              <a:t>И в этот праздничный  день хочется сказать слова благодарности всем матерям, которые дарят детям любовь, добро, нежность и ласку, которые многим жертвуют ради блага своих детей. Спасибо вам! И пусть каждой из вас почаще говорят теплые слова ваши любимые дети! Пусть на лицах детей светится улыбка, и радостные искорки сверкают в глазах, когда вы вместе! С праздником! 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rgbClr val="FF0000"/>
                </a:solidFill>
              </a:rPr>
              <a:t>        </a:t>
            </a:r>
            <a:r>
              <a:rPr lang="ru-RU" sz="1200" dirty="0" smtClean="0">
                <a:solidFill>
                  <a:srgbClr val="FF0000"/>
                </a:solidFill>
              </a:rPr>
              <a:t>Просмотр социального ролика «Мамы» (</a:t>
            </a:r>
            <a:r>
              <a:rPr lang="en-US" sz="1200" dirty="0" err="1" smtClean="0">
                <a:solidFill>
                  <a:srgbClr val="FF0000"/>
                </a:solidFill>
              </a:rPr>
              <a:t>youtube</a:t>
            </a:r>
            <a:r>
              <a:rPr lang="ru-RU" sz="1200" dirty="0" smtClean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endParaRPr lang="ru-RU" sz="1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F:\конкурс фото\IMG_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000372"/>
            <a:ext cx="4572032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Татьяна\Desktop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19" y="3534705"/>
            <a:ext cx="388843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3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Холодный ветер листья рвет и кружит.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Летит снежок, поземкою звеня.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Сегодня нам поздравить мам всех нужно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День мамы на планете Земля!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Поздравляем мам любимых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Со светлым материнским днем.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Желаем много дней счастливых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И обещания даем: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Не огорчать Вас очень часто,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И в меру сил вам помогать!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И вовремя ложиться спать!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Мы знаем как вы устаете,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С утра до вечера дела.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Нет равных вам в любой работе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А дома нет без вас тепла!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Picture 2" descr="C:\Users\Татьяна\Desktop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08720"/>
            <a:ext cx="254329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5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0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9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9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9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09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9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9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9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9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9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М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ама учит нас быть мудрыми, дает советы, заботится о нас, оберегает, ухаживает за нами. Давайте-ка посмотрим, насколько красиво мамы умеют одевать своих детей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П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ервый конкурс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«Наряди своего ребенка»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Мамам предлагаются простыня, цветные платочки.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Мама должна за 3 мин  нарядить своего ребенка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и придумать название костюма.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2" name="Picture 2" descr="C:\Users\Татьяна\Desktop\Рисунок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36712"/>
            <a:ext cx="3384376" cy="298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Татьяна\Desktop\Рисунок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71385"/>
            <a:ext cx="2880320" cy="310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Татьяна\Desktop\Рисунок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93259"/>
            <a:ext cx="3888432" cy="289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3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какой подарок маме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1600" b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подарим в мамин день?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Есть для этого немало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Фантастических идей.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Ведь сюрприз готовить маме –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Это очень интересно.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Мы замесим тесто в ванне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Или выстираем кресло.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Или… я в подарок маме,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Разрисую шкаф цветами.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Хорошо б и потолок,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Жаль я ростом невысок.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Татьяна\Desktop\Рисунок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252028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5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0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0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0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0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0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0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0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0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Наши дети очень любят конфеты, а от них остается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много фантиков. Что же делать с горой этих фантиков?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Давайте попросим мам проявить смекалку и фантазию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и с помощью ножниц, клея и, конечно же, фантиков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придумать какую-нибудь картинку или поделку.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7686" y="4714884"/>
            <a:ext cx="457203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Второй   конкурс – это </a:t>
            </a: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«Картина из фантиков»</a:t>
            </a:r>
            <a:endParaRPr lang="ru-RU" sz="1200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Перед мамами и детьми лежит множество фантиков, картон,  клей и ножницы. По сигналу они должны придумать и собрать композицию. Это может  быть поделка, аппликация и пр.</a:t>
            </a:r>
            <a:endParaRPr lang="ru-RU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4462"/>
            <a:ext cx="2653407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803" y="1988840"/>
            <a:ext cx="3096344" cy="242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Татьяна\Desktop\Рисунок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15547"/>
            <a:ext cx="3240360" cy="240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Татьяна\Desktop\Рисунок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50171"/>
            <a:ext cx="3430516" cy="255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5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А вообще быть мамой очень трудно, нужно и пораньше всей семьи встать, завтрак приготовить, отвести ребенка в детский сад, забрать, приготовить ужин, уложить ребенка спать, пока ребенок спит перегладить гору белья и при этом еще себе уделить немного времени. А как  наши мамы справляются с этим?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Третий конкурс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Дорога в детский сад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Команды (мамы и ребенок) строятся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перед линией старта. У мам на ногах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галоши, в руках сумка, ребенок на мяче.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сигналу участники эстафеты  -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мамы бегут, дети прыгают на мяче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конуса, оставляют детей,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возвращаются за пакетами, которые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стоят около стола и возвращаются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ребенком. Затем они вместе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возвращаются на линию старта.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Users\Татьяна\Desktop\Рисунок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75" y="1158356"/>
            <a:ext cx="2358906" cy="255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тьяна\Desktop\Рисунок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75" y="4125546"/>
            <a:ext cx="2485055" cy="224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атьяна\Desktop\Рисунок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242" y="1159522"/>
            <a:ext cx="2217183" cy="234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Татьяна\Desktop\Рисунок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930" y="3714752"/>
            <a:ext cx="2571750" cy="293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8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6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6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6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теперь давайте посмотрим какие дети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помощники для мам.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Четвертый конкурс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Помоги маме повесить белье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середине зала висит веревка и стоят корзины,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которых лежит белье и прищепки. По сигналу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бегут к корзине, берут одну вещь,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бегут к веревке и вешают белье.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Затем бегут за следующей вещью.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C:\Users\Татьяна\Desktop\Рисунок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42" y="3885567"/>
            <a:ext cx="3165004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Татьяна\Desktop\Рисунок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16832"/>
            <a:ext cx="2824930" cy="246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Татьяна\Desktop\Рисунок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422" y="260648"/>
            <a:ext cx="302522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Татьяна\Desktop\Рисунок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355" y="3954392"/>
            <a:ext cx="2664296" cy="245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3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199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сейчас мы посмотрим как наши мамы хозяйки, проверим их мастерство приготовления обеда, поэтому следующий конкурс называется «Супчик-голубчик»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конкурс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«Супчик-голубчик»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Мамам предлагается придумать рецепт необычных супов, их название и «сварить» этот супчик из муляжей продуктов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Татьяна\Desktop\Рисунок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29383"/>
            <a:ext cx="3061519" cy="245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атьяна\Desktop\Рисунок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54332"/>
            <a:ext cx="2906721" cy="25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Татьяна\Desktop\Рисунок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89040"/>
            <a:ext cx="2317316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Татьяна\Desktop\Рисунок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81128"/>
            <a:ext cx="2099921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2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307</TotalTime>
  <Words>924</Words>
  <Application>Microsoft Office PowerPoint</Application>
  <PresentationFormat>Экран (4:3)</PresentationFormat>
  <Paragraphs>111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Дочки, сыночки, мамочки!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Татьяна</cp:lastModifiedBy>
  <cp:revision>61</cp:revision>
  <dcterms:modified xsi:type="dcterms:W3CDTF">2015-10-23T10:01:42Z</dcterms:modified>
</cp:coreProperties>
</file>