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68" r:id="rId5"/>
    <p:sldId id="275" r:id="rId6"/>
    <p:sldId id="270" r:id="rId7"/>
    <p:sldId id="274" r:id="rId8"/>
    <p:sldId id="267" r:id="rId9"/>
    <p:sldId id="276" r:id="rId10"/>
    <p:sldId id="271" r:id="rId11"/>
    <p:sldId id="261" r:id="rId12"/>
    <p:sldId id="262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2;&#1044;&#1058;\Desktop\&#1044;&#1077;&#1085;&#1100;%20&#1079;&#1076;&#1086;&#1088;&#1086;&#1074;&#1100;&#1103;\&#1055;&#1077;&#1089;&#1085;&#1103;%20&#1087;&#1072;&#1088;&#1086;&#1074;&#1086;&#1079;&#1080;&#1082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2;&#1044;&#1058;\Desktop\&#1044;&#1077;&#1085;&#1100;%20&#1079;&#1076;&#1086;&#1088;&#1086;&#1074;&#1100;&#1103;\Detskoe_-_Pesenka_pro_zaryadku_(iPlayer.fm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2;&#1044;&#1058;\Desktop\&#1044;&#1077;&#1085;&#1100;%20&#1079;&#1076;&#1086;&#1088;&#1086;&#1074;&#1100;&#1103;\&#1055;&#1077;&#1089;&#1085;&#1103;%20&#1087;&#1072;&#1088;&#1086;&#1074;&#1086;&#1079;&#1080;&#1082;&#1072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2;&#1044;&#1058;\Desktop\&#1044;&#1077;&#1085;&#1100;%20&#1079;&#1076;&#1086;&#1088;&#1086;&#1074;&#1100;&#1103;\&#1055;&#1077;&#1089;&#1085;&#1103;%20&#1087;&#1072;&#1088;&#1086;&#1074;&#1086;&#1079;&#1080;&#1082;&#1072;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71158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ПО СТРАНЕ ЗДОРОВЬЯ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21925"/>
            <a:ext cx="4031936" cy="39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Solnysh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5500725" cy="5475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429720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631">
            <a:off x="5726059" y="4224154"/>
            <a:ext cx="2790841" cy="3949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1945 L -0.01094 -0.57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Фото зд\1258088883_avit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Фото зд\full_3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619500" cy="35004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2688" y="0"/>
            <a:ext cx="924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C:\Users\ЦДТ\Desktop\c995154a1aaeede586.webp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16381">
            <a:off x="619468" y="980998"/>
            <a:ext cx="3374498" cy="334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ЦДТ\Desktop\2013-08-26_001232.web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943813">
            <a:off x="4860318" y="639272"/>
            <a:ext cx="349567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ЦДТ\Desktop\686_0_550_auto.webp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643314"/>
            <a:ext cx="29146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ЦДТ\Desktop\День здоровья\f_eabc112ffb54b0c5f5c449f86d745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6858000" cy="50822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ЦДТ\Desktop\День здоровья\p_f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Песня паровози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62972" y="6143644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Detskoe_-_Pesenka_pro_zaryadku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0096" y="5643578"/>
            <a:ext cx="723904" cy="72390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ЦДТ\Desktop\День здоровья\b4286128a9fc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ЦДТ\Desktop\День здоровья\p_f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Песня паровози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62972" y="6143644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6733" y="0"/>
            <a:ext cx="9320733" cy="68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0"/>
            <a:ext cx="4794378" cy="652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6733" y="0"/>
            <a:ext cx="9320733" cy="68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776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СТАНЦИЯ «ЧИСТЮЛЬКИНО»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3286148" cy="47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ЦДТ\Desktop\День здоровья\p_f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Песня паровози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62972" y="6143644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8</Words>
  <Application>Microsoft Office PowerPoint</Application>
  <PresentationFormat>Экран (4:3)</PresentationFormat>
  <Paragraphs>2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ЦДТ</cp:lastModifiedBy>
  <cp:revision>8</cp:revision>
  <dcterms:modified xsi:type="dcterms:W3CDTF">2014-04-09T07:40:13Z</dcterms:modified>
</cp:coreProperties>
</file>