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56" r:id="rId2"/>
    <p:sldId id="302" r:id="rId3"/>
    <p:sldId id="303" r:id="rId4"/>
    <p:sldId id="286" r:id="rId5"/>
    <p:sldId id="287" r:id="rId6"/>
    <p:sldId id="288" r:id="rId7"/>
    <p:sldId id="292" r:id="rId8"/>
    <p:sldId id="295" r:id="rId9"/>
    <p:sldId id="296" r:id="rId10"/>
    <p:sldId id="297" r:id="rId11"/>
    <p:sldId id="279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350090-C126-4932-9473-22D94BD91321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9E6BDF-BF08-4F08-BDC2-182C897AB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325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6D30A-D056-4721-A247-41395F3434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485FB-0DC1-40CC-9AA0-D7B8D8901DCF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F5621-4B0C-4809-BF2D-78923BEA4B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6A19F-AE3B-4C53-9BBB-B0FD23A1D9F1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8162F-B85C-4171-BFC6-620E1D7D9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6A198-7A16-477C-867A-766C07577B62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4450E-5A11-4421-921C-BEBCDAF1B0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F7A7C-28AB-4E63-880F-2FDAF8A8D230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38526-C5BA-4007-A827-0B6744E137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77749-37D5-4BA6-BA01-779DEF899DDF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C8A2D-BFD9-48FA-8A2F-484DB0F61E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5881B-A051-4F57-A0E5-076C8FDC462B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AB32F-B352-49D4-B9DF-221B4113CD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4648D-F506-4641-8B71-4E44C29CD2F6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DB289-A8BC-4C94-8AE9-4492C3222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E877A-6FE7-45A9-89B7-9A2F2E92F509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F8044-DC45-4D95-8D5A-2569C6E8BE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258FA-E5A4-4E32-9B70-0372E38F5500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6D635-E854-45D3-A245-6A6B706E2E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21AEB-E865-4C26-A2A4-6CBE858610E6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41EC9-A93B-4D9B-ADF4-43698146CC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1ADBB-ACA2-43BB-802B-EB199A46EEC1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5FE7FCF-A6F9-4E00-80F7-EB5181FDD3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D0F3BC7-A5E6-4026-A0BA-45674228D5D0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05E118B-BDCD-4B1A-82D5-370B76997D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9791" y="1052736"/>
            <a:ext cx="6507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Адаптация 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 к  условиям </a:t>
            </a:r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ДОУ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. 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2" descr="D:\документы\для презентаций\для презентации\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04"/>
          <a:stretch/>
        </p:blipFill>
        <p:spPr bwMode="auto">
          <a:xfrm>
            <a:off x="7409997" y="4002608"/>
            <a:ext cx="1231192" cy="214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7153" y="6237312"/>
            <a:ext cx="623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МАДОУ детский сад №11 « ПЕРЕСВЕТ»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D:\документы\для презентаций\для презентации\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60" r="35770"/>
          <a:stretch/>
        </p:blipFill>
        <p:spPr bwMode="auto">
          <a:xfrm flipH="1">
            <a:off x="3347864" y="5229200"/>
            <a:ext cx="808011" cy="13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документы\для презентаций\для презентации\4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853"/>
          <a:stretch/>
        </p:blipFill>
        <p:spPr bwMode="auto">
          <a:xfrm>
            <a:off x="3203848" y="260647"/>
            <a:ext cx="797530" cy="17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Советы    родителям 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63" y="2214563"/>
            <a:ext cx="7381875" cy="4429125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влиянием новых внешних воздействий в первое время малыш может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короткое время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«растерять» навыки самообслуживания (умение пользоваться ложкой, носовым платком, горшком и т.д.). Успешность адаптации определяется тем, что ребенок не только «вспоминает» забытое, но вы, с удивлением и радостью, отмечаете новые достижения, которым он научился в саду.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речи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некоторых детей словарный запас скудеет или появляются «облегченные» слова и предложения. Не волнуйтесь! Речь восстановится и обогатится, когда адаптация будет завершена.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дети становятся «заторможенными», а некоторые – неуправляемо активными. Это зависит от темперамента ребенка. Изменяется также и домашняя активность. Хорошим признаком является восстановление нормальной активности дома, а затем и в садике.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 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 ребенка  оставить  на  дневной  сон, то первые дни он будет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засыпать  плохо.  Малыш  может  вскакивать   или,  уснув,  вскоре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просыпаться  с  плачем. Дома также может отмечаться беспокой-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дневной и ночной сон. К моменту завершения адаптации сон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дома, и в саду обязательно нормализуется.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Аппетит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первое время у ребенка может быть пониженный аппетит. Это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связано  с  непривычной  пищей  (непривычен  и  вид,  и  вкус), 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  со   стрессовыми   реакциями   –   малышу   просто   не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хочется  есть.  Хорошим  признаком  считается  восстановление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аппетита.  Пусть  малыш  съедает не все, что есть на тарелке, но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начинает кушать. </a:t>
            </a:r>
          </a:p>
        </p:txBody>
      </p:sp>
      <p:pic>
        <p:nvPicPr>
          <p:cNvPr id="15364" name="Picture 2" descr="L:\для аттестации и\поп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14813"/>
            <a:ext cx="210343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Рекомендуемая  Литература   </a:t>
            </a:r>
            <a:endParaRPr lang="ru-RU" dirty="0"/>
          </a:p>
        </p:txBody>
      </p:sp>
      <p:pic>
        <p:nvPicPr>
          <p:cNvPr id="16387" name="Picture 2" descr="L:\для аттестации и\поп444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625" y="2214563"/>
            <a:ext cx="2198688" cy="3419475"/>
          </a:xfrm>
        </p:spPr>
      </p:pic>
      <p:pic>
        <p:nvPicPr>
          <p:cNvPr id="16388" name="Picture 3" descr="L:\для аттестации и\поп5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214563"/>
            <a:ext cx="207168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L:\для аттестации и\поп8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14563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Рекомендуемая  Литература </a:t>
            </a:r>
            <a:endParaRPr lang="ru-RU" dirty="0"/>
          </a:p>
        </p:txBody>
      </p:sp>
      <p:pic>
        <p:nvPicPr>
          <p:cNvPr id="17413" name="Picture 3" descr="L:\для аттестации и\поп44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51488" y="2071688"/>
            <a:ext cx="2163762" cy="3429000"/>
          </a:xfrm>
        </p:spPr>
      </p:pic>
      <p:pic>
        <p:nvPicPr>
          <p:cNvPr id="17411" name="Picture 4" descr="L:\для аттестации и\поп55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32766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L:\для аттестации и\поп11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71688"/>
            <a:ext cx="2174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Рекомендуемая  Литература </a:t>
            </a:r>
            <a:endParaRPr lang="ru-RU" dirty="0"/>
          </a:p>
        </p:txBody>
      </p:sp>
      <p:pic>
        <p:nvPicPr>
          <p:cNvPr id="18437" name="Picture 4" descr="L:\для аттестации и\поп68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72125" y="1857375"/>
            <a:ext cx="2163763" cy="3500438"/>
          </a:xfrm>
        </p:spPr>
      </p:pic>
      <p:pic>
        <p:nvPicPr>
          <p:cNvPr id="18435" name="Picture 2" descr="L:\для аттестации и\поп54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5"/>
            <a:ext cx="25812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L:\для аттестации и\поп64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57375"/>
            <a:ext cx="21431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Рекомендуемая  Литература </a:t>
            </a:r>
            <a:endParaRPr lang="ru-RU" dirty="0"/>
          </a:p>
        </p:txBody>
      </p:sp>
      <p:pic>
        <p:nvPicPr>
          <p:cNvPr id="19461" name="Picture 4" descr="L:\для аттестации и\поп789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72125" y="1785938"/>
            <a:ext cx="2428875" cy="3571875"/>
          </a:xfrm>
        </p:spPr>
      </p:pic>
      <p:pic>
        <p:nvPicPr>
          <p:cNvPr id="19459" name="Picture 2" descr="L:\для аттестации и\поп69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2286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L:\для аттестации и\поп77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85938"/>
            <a:ext cx="25003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Рекомендуемая  Литература </a:t>
            </a:r>
            <a:endParaRPr lang="ru-RU" dirty="0"/>
          </a:p>
        </p:txBody>
      </p:sp>
      <p:pic>
        <p:nvPicPr>
          <p:cNvPr id="20484" name="Picture 3" descr="L:\для аттестации и\поп67899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1714500"/>
            <a:ext cx="2928938" cy="4214813"/>
          </a:xfrm>
        </p:spPr>
      </p:pic>
      <p:pic>
        <p:nvPicPr>
          <p:cNvPr id="20483" name="Picture 2" descr="L:\для аттестации и\поп7898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30718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6430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3" y="500063"/>
            <a:ext cx="77866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Что такое 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адаптация?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Адаптация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- это приспособление или привыкание организма к новой обстановке. Для ребенка детский садик, несомненно, является новым, еще неизвестным пространством, с новым окружением и новыми отношениями.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D:\документы\для презентаций\для презентации\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43188"/>
            <a:ext cx="595788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6430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Советы    родителям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1800" dirty="0" smtClean="0"/>
              <a:t>Как надо вести себя родителям  с  ребенком, когда он начал впервые посещать детский сад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313" y="1357313"/>
            <a:ext cx="7786687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Настраивать ребенка на мажорный лад. Внушать ему, что это очень здорово, что он дорос до сада и стал таким большим.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вы уходите, расставайтесь с ребенком легко и быстро. Конечно же, вы беспокоитесь о том, как будет ему в детском саду, но долгие прощания с обеспокоенным выражением лица, вызовут у малыша тревогу, что с ним здесь может что-то случиться, и он долго не будет вас отпускать.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ребенок очень тяжело переживает разлуку с матерью, то желательно, чтобы первые несколько недель ребенка отводил отец, бабушка или дедушка. Не оставлять его в дошкольном коллективе на целый день, как можно раньше забирать домой.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спокойный, бесконфликтный климат для него в семье.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Щадить его ослабленную нервную систему.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увеличивать, а уменьшать нагрузку на нервную систему. На время прекратить походы в цирк, в театр, в гости. Намного сократить просмотр телевизионных передач.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раньше сообщить врачу и воспитателям о личностных особенностях малыша.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кутать своего ребенка, а одевать его так, как необходимо в соответствии с температурой в группе.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в воскресные дни дома для него режим такой же, как и в детском учреждении.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 реагировать на выходки ребенка и наказывать его за детские капризы.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выявленном изменении в обычном поведении ребенка как можно раньше обратиться к детскому врачу или психологу.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выраженных невротических реакциях оставить малыша на несколько дней дома и выполнять все предписания специалиста.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358114" cy="16430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Советы    родителям</a:t>
            </a:r>
            <a:br>
              <a:rPr lang="ru-RU" sz="2400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 </a:t>
            </a:r>
            <a:r>
              <a:rPr lang="ru-RU" sz="1800" dirty="0" smtClean="0"/>
              <a:t>четыре причины того, почему  убегать не прощаясь,</a:t>
            </a:r>
            <a:br>
              <a:rPr lang="ru-RU" sz="1800" dirty="0" smtClean="0"/>
            </a:br>
            <a:r>
              <a:rPr lang="ru-RU" sz="1800" dirty="0" smtClean="0"/>
              <a:t> плохо для ребенка: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50" y="1050925"/>
            <a:ext cx="7786688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видит, что родители боятся прощаний, и делает вывод, что расставания - это что-то очень страшное, поэтому он сильнее старается удерживать около себя привычные и любимые евши, очень много сил тратит на контроль того, что у него есть, и ему не хватает сил на новые знакомства; он может сторониться нового или быть агрессивным в новых контактах;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переживает, что родители считают его слишком слабой личностью для того, чтобы справляться с серьезными чувствами; он может смириться с тем, что он "слабенький" и "ранимый", вести себя капризно и подражать маленьким, а может начать активно доказывать, какой он сильный и самостоятельный через агрессивное поведение с теми, с кем он остается без родителей. И то, и другое, к сожалению, - ложное лицо маленького человека, а какой он на самом деле - ему еще предстоит понять;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ревнует родителей к их делам (к работе, друзьям, магазинам и парикмахерским); ему кажется, что если родители тайно убегают от него куда-то,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значит, они любят что-то ТАМ больше, чем его ЗДЕСЬ;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ему трудно будет научиться уважать работу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родителей из-за этой ревности;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чувствует себя неполноценным членом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семьи: его обманывают, с его чувствами не считаются.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 descr="L:\для аттестации и\поп5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111750"/>
            <a:ext cx="20637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358114" cy="16430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Советы    родителям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1800" dirty="0" smtClean="0"/>
              <a:t>четыре причины того, почему убегать не прощаясь,</a:t>
            </a:r>
            <a:br>
              <a:rPr lang="ru-RU" sz="1800" dirty="0" smtClean="0"/>
            </a:br>
            <a:r>
              <a:rPr lang="ru-RU" sz="1800" dirty="0" smtClean="0"/>
              <a:t> плохо для родителей: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50" y="714375"/>
            <a:ext cx="7786688" cy="70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ребенок, который опасается новых контактов, будет сильнее и сильнее привязывать к себе маму, не позволяя ей отходить от себя (иногда ни на шаг);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 ребенок, который с помощью агрессии доказывает, что он достаточно большой и сильный, чтобы с ним говорили серьезно, причиняет много хлопот, ссоря мам и пап с бабушками, нянями и воспитателями;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ребенок, который ревнует родителей к работе и другим делам, вынуждает их делить жизнь на "семью" и "работу" и испытывать чувство вины;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ребенок, который заметит, что его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обманывают, может начать манипулировать 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найдет способ заставить родителей переживать, нервничать и опаздывать на свои важные встречи: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слезами, жалобами, плохим сном, аппетитом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поведением.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 descr="L:\для аттестации и\попова 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500563"/>
            <a:ext cx="29210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358114" cy="16430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Советы    родителям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 рецепт хорошего и полезного для ребенка прощания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50" y="857250"/>
            <a:ext cx="7786688" cy="80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не опаздывать и иметь возможность попрощаться с ребенком, соберитесь на 5-10 минут раньше (больше не надо, чтобы не превращать прощание в самостоятельное событие дня).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Скажите честно ребенку, куда и зачем вы идете (только очень просто, например: "Я иду в парикмахерскую стричь волосы", или "Я иду на работу печатать на компьютере", или "Я иду к тете Лене пить чай"). Не бойтесь, что ребенок не поймет слов: спокойная, открытая интонация подскажет ему, что то место, куда идет мама, достаточно хорошее, и дело, которое она будет делать, - полезное и приятное.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 Скажите точно малышу, когда вы вернетесь. Для этого не нужно говорить время по часам (это маленькому ребенку может быть не совсем удобно и понятно). Можно сказать: "Я приду, когда ты покушаешь, погуляешь, поспишь". Ребенку понятнее конкретные описания событий, по которым он и определит время.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Расскажите сыну или дочке, с кем он останется и, главное, что будет делать: "Ты будешь с бабушкой. Вы покушаете, потом погуляете, потом поиграете, а потом будете меня вместе встречать".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 Не сулите ребенку "призов" за то, что он вас отпускает, но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 он  попросит  ему  что-то  принести,  не  отказывайте.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Если же выполнить его просьбу невозможно, сразу скажите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об этом. Даже если ребенок ни о чем не просит, приносите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ему  время  от  времени  какую-нибудь  маленькую  приятную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вещицу  (печенье,  конфетку,  яблоко,  тетрадку),  чтобы  он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чувствовал,  что  где-то  далеко  от  него  вы  о  нем  помните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готовитесь к встрече.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L:\для аттестации и\поп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14875"/>
            <a:ext cx="2686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Советы    родителям 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63" y="1643063"/>
            <a:ext cx="7239000" cy="2000250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он так себя ведет?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особенности поведения ребенка в период адаптации к саду пугают родителей настолько, что они задумываются: а сможет ли ребенок вообще адаптироваться к саду, закончится ли когда-нибудь этот «ужас»? С уверенностью можно сказать: те особенности поведения, которые очень беспокоят родителей, в основном являются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типичными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всех детей, находящихся в процессе адаптации. В этот период почти все мамы думают, что именно их ребенок «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несадовский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а остальные малыши якобы ведут и чувствуют себя лучше. Но это не так. Вот распространенные изменения в поведении ребенка в период адаптации. </a:t>
            </a:r>
          </a:p>
        </p:txBody>
      </p:sp>
      <p:pic>
        <p:nvPicPr>
          <p:cNvPr id="12292" name="Picture 3" descr="D:\документы\для презентаций\для презентации\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2362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Советы    родителям 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63" y="1928813"/>
            <a:ext cx="7239000" cy="4429125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Эмоции ребенка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первые дни пребывания в саду гораздо сильнее выражены отрицательные эмоции: от хныканья, «плача за компанию» до постоянного приступообразного плача. Особенно яркими являются проявления страха (кроха явно боится идти в садик, боится воспитателя или того, что мама за ним не вернется), гнева (когда малыш вырывается, не давая себя раздеть, или даже может ударить взрослого, собирающегося оставить его), депрессивные реакции и «заторможенность», как будто эмоций нет вообще. В первые дни ребенок испытывает мало положительных эмоций. Он очень расстроен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расставанием с мамой и  привычной  средой.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Если малыш и улыбается, то в основном это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реакция  на  новизну  или  на  яркий стимул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(необычная     игрушка,    «одушевленная»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взрослым,    веселая    игра).    Наберитесь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терпения!     На     смену     отрицательным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эмоциям обязательно придут положительные,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свидетельствующие о завершении адаптационного периода. А вот плакать при расставании   кроха  может  еще  долго,  и  это  не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  о  том,  что адаптация  идет плохо.  Если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 успокаивается   в  течение  нескольких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  после  ухода  мамы,  то  все  в  порядке. </a:t>
            </a:r>
          </a:p>
        </p:txBody>
      </p:sp>
      <p:pic>
        <p:nvPicPr>
          <p:cNvPr id="13316" name="Picture 2" descr="D:\документы\для презентаций\для презентации\pfl_deux_enfants_plu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286125"/>
            <a:ext cx="28479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Советы    родителям 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500" y="2000250"/>
            <a:ext cx="7239000" cy="4429125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 со сверстниками и воспитателем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первые дни у ребенка снижается социальная активность. Даже общительные, оптимистичные дети становятся напряженными, замкнутыми, беспокойными, малообщительными. Нужно помнить, что малыши 2–3 лет играют не вместе, а рядом. У них еще не развита сюжетная игра, в которую включались бы несколько детей. Поэтому не стоит расстраиваться, если ваш ребенок пока не взаимодействует с другими малышами. О том, что адаптация идет успешно, можно судить по тому, что кроха все охотнее взаимодействует с воспитателем в группе, откликается на его просьбы, следует режимным моментам.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 активность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время познавательная активность может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снижена или даже вовсе  отсутствовать  на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  стрессовых  реакций.  Иногда  ребенок не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интересуется  даже игрушками.  Многим  детям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требуется посидеть в сторонке, чтобы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сориенти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роваться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 окружающей  обстановке.  В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 успешной адаптации малыш постепенно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начинает  осваивать   пространство   группы,  его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«вылазки»  к  игрушкам  станут  более частыми 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смелыми,   ребенок    станет   задавать   вопросы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познавательного   плана   воспитателю. </a:t>
            </a:r>
          </a:p>
        </p:txBody>
      </p:sp>
      <p:pic>
        <p:nvPicPr>
          <p:cNvPr id="14340" name="Picture 2" descr="D:\документы\для презентаций\для презентации\multik3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429000"/>
            <a:ext cx="2660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692</TotalTime>
  <Words>1205</Words>
  <Application>Microsoft Office PowerPoint</Application>
  <PresentationFormat>Экран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    </vt:lpstr>
      <vt:lpstr> Советы    родителям  Как надо вести себя родителям  с  ребенком, когда он начал впервые посещать детский сад    </vt:lpstr>
      <vt:lpstr> Советы    родителям   четыре причины того, почему  убегать не прощаясь,  плохо для ребенка:     </vt:lpstr>
      <vt:lpstr> Советы    родителям   четыре причины того, почему убегать не прощаясь,  плохо для родителей:     </vt:lpstr>
      <vt:lpstr> Советы    родителям    рецепт хорошего и полезного для ребенка прощания    </vt:lpstr>
      <vt:lpstr>Советы    родителям   </vt:lpstr>
      <vt:lpstr>Советы    родителям   </vt:lpstr>
      <vt:lpstr>Советы    родителям   </vt:lpstr>
      <vt:lpstr>Советы    родителям   </vt:lpstr>
      <vt:lpstr>Рекомендуемая  Литература   </vt:lpstr>
      <vt:lpstr>Рекомендуемая  Литература </vt:lpstr>
      <vt:lpstr>Рекомендуемая  Литература </vt:lpstr>
      <vt:lpstr>Рекомендуемая  Литература </vt:lpstr>
      <vt:lpstr>Рекомендуемая  Литература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НЕУСТРАШИМЫЙ</dc:creator>
  <cp:lastModifiedBy>Дом</cp:lastModifiedBy>
  <cp:revision>115</cp:revision>
  <dcterms:created xsi:type="dcterms:W3CDTF">2010-09-30T11:32:19Z</dcterms:created>
  <dcterms:modified xsi:type="dcterms:W3CDTF">2015-10-06T17:00:20Z</dcterms:modified>
</cp:coreProperties>
</file>