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3" r:id="rId5"/>
    <p:sldId id="266" r:id="rId6"/>
    <p:sldId id="257" r:id="rId7"/>
    <p:sldId id="259" r:id="rId8"/>
    <p:sldId id="258" r:id="rId9"/>
    <p:sldId id="260" r:id="rId10"/>
    <p:sldId id="261" r:id="rId11"/>
    <p:sldId id="262" r:id="rId12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10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4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6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4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9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7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8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9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3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CD41-5814-4A45-BA37-878A525D966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B28C-A3B7-425C-A05D-9FA0CFBE9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3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5">
                    <a:lumMod val="50000"/>
                  </a:schemeClr>
                </a:solidFill>
              </a:rPr>
              <a:t>Адаптация детей к детскому саду</a:t>
            </a:r>
            <a:endParaRPr lang="ru-RU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7270" y="6975123"/>
            <a:ext cx="5143500" cy="294357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                              Бобкина Н.С.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97670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000">
        <p15:prstTrans prst="curtains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7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4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31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7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12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779"/>
            <a:ext cx="6858000" cy="97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6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059"/>
            <a:ext cx="6858000" cy="96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49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059"/>
            <a:ext cx="6858000" cy="96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Адаптация детей к детскому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admin</dc:creator>
  <cp:lastModifiedBy>admin</cp:lastModifiedBy>
  <cp:revision>3</cp:revision>
  <dcterms:created xsi:type="dcterms:W3CDTF">2015-10-19T18:43:51Z</dcterms:created>
  <dcterms:modified xsi:type="dcterms:W3CDTF">2015-10-19T18:59:01Z</dcterms:modified>
</cp:coreProperties>
</file>