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433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320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9516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619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7760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1016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1457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8115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6665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758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9144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B9FA2-9F61-480A-B126-B6F27AFF0F0A}" type="datetimeFigureOut">
              <a:rPr lang="ru-RU" smtClean="0"/>
              <a:pPr/>
              <a:t>20.10.2015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6C347-A14B-48A0-AF8B-52B3E528D68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744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Подготовительная группа «Дружные» воспитатель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Минасян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Эльмира</a:t>
            </a:r>
            <a:r>
              <a:rPr lang="ru-RU" dirty="0" smtClean="0">
                <a:solidFill>
                  <a:schemeClr val="tx1"/>
                </a:solidFill>
              </a:rPr>
              <a:t> Григорьевна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Презентация к занятию по развитию речи «В гостях у Кузи»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910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786454"/>
            <a:ext cx="8136904" cy="666882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latin typeface="+mn-lt"/>
              </a:rPr>
              <a:t>А ведь чайник появился тогда, когда люди стали пить чай- вкусный и полезный напиток.  </a:t>
            </a:r>
            <a:r>
              <a:rPr lang="ru-RU" sz="1800" dirty="0" smtClean="0">
                <a:latin typeface="+mn-lt"/>
              </a:rPr>
              <a:t>                                                                                                                                                       </a:t>
            </a:r>
            <a:endParaRPr lang="ru-RU" sz="1800" dirty="0">
              <a:latin typeface="+mn-lt"/>
            </a:endParaRPr>
          </a:p>
        </p:txBody>
      </p:sp>
      <p:pic>
        <p:nvPicPr>
          <p:cNvPr id="17412" name="Picture 4" descr="http://mary-poppinsgr4.ucoz.ru/2014/vesna/mart/1.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937" b="2937"/>
          <a:stretch>
            <a:fillRect/>
          </a:stretch>
        </p:blipFill>
        <p:spPr bwMode="auto">
          <a:xfrm>
            <a:off x="571472" y="214290"/>
            <a:ext cx="7715304" cy="55007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342908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89240"/>
            <a:ext cx="8280920" cy="10081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Родина чая –Китай ,поэтому чайник появился там же.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6386" name="Picture 2" descr="http://foodhistory.pbworks.com/f/1233951298/jp43%5B1%5D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776" b="776"/>
          <a:stretch>
            <a:fillRect/>
          </a:stretch>
        </p:blipFill>
        <p:spPr bwMode="auto">
          <a:xfrm>
            <a:off x="500034" y="124600"/>
            <a:ext cx="8072494" cy="5804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5083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229200"/>
            <a:ext cx="7920880" cy="12961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До этого воду кипятили в котлах.</a:t>
            </a:r>
            <a:endParaRPr lang="ru-RU" dirty="0"/>
          </a:p>
        </p:txBody>
      </p:sp>
      <p:pic>
        <p:nvPicPr>
          <p:cNvPr id="15362" name="Picture 2" descr="http://img.1tvrus.com/2010-05-03/fmt_52_war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57166"/>
            <a:ext cx="7715827" cy="57868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0103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229200"/>
            <a:ext cx="8208912" cy="1296144"/>
          </a:xfrm>
        </p:spPr>
        <p:txBody>
          <a:bodyPr/>
          <a:lstStyle/>
          <a:p>
            <a:r>
              <a:rPr lang="ru-RU" dirty="0" smtClean="0"/>
              <a:t>                      А холодную жидкость наливали из кувшинов.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4342" name="Picture 6" descr="http://www.pxel.ru/images/news/4107c16c10d1d635c54df3344bd092a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6961" r="6961"/>
          <a:stretch>
            <a:fillRect/>
          </a:stretch>
        </p:blipFill>
        <p:spPr bwMode="auto">
          <a:xfrm>
            <a:off x="1071538" y="214313"/>
            <a:ext cx="6715172" cy="550070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="" xmlns:p14="http://schemas.microsoft.com/office/powerpoint/2010/main" val="376793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715016"/>
            <a:ext cx="8640960" cy="102635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Но из широкого котла в маленькую чашечку наливать очень не удобно, можно пролить мимо и даже обжечься.</a:t>
            </a:r>
            <a:r>
              <a:rPr lang="ru-RU" sz="1100" dirty="0"/>
              <a:t/>
            </a:r>
            <a:br>
              <a:rPr lang="ru-RU" sz="1100" dirty="0"/>
            </a:br>
            <a:endParaRPr lang="ru-RU" sz="1100" dirty="0"/>
          </a:p>
        </p:txBody>
      </p:sp>
      <p:pic>
        <p:nvPicPr>
          <p:cNvPr id="13318" name="Picture 6" descr="http://www.arlekino-karnaval.ru/media/catalog/product/cache/1/image/3a91dae1985d5f993541d82132dbb73f/c/h/chernij-kotel_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718" b="13718"/>
          <a:stretch>
            <a:fillRect/>
          </a:stretch>
        </p:blipFill>
        <p:spPr bwMode="auto">
          <a:xfrm>
            <a:off x="1285852" y="142852"/>
            <a:ext cx="6500858" cy="58004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3452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857892"/>
            <a:ext cx="7920880" cy="66745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 кувшин на огонь не поставишь.</a:t>
            </a:r>
            <a:endParaRPr lang="ru-RU" dirty="0"/>
          </a:p>
        </p:txBody>
      </p:sp>
      <p:pic>
        <p:nvPicPr>
          <p:cNvPr id="12294" name="Picture 6" descr="http://dnevnikdushi.files.wordpress.com/2013/02/11.jpg?w=660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0964" b="10964"/>
          <a:stretch>
            <a:fillRect/>
          </a:stretch>
        </p:blipFill>
        <p:spPr bwMode="auto">
          <a:xfrm>
            <a:off x="1792288" y="214313"/>
            <a:ext cx="5486400" cy="58578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217353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929198"/>
            <a:ext cx="5486400" cy="438140"/>
          </a:xfrm>
        </p:spPr>
        <p:txBody>
          <a:bodyPr/>
          <a:lstStyle/>
          <a:p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715016"/>
            <a:ext cx="5486400" cy="457184"/>
          </a:xfrm>
        </p:spPr>
        <p:txBody>
          <a:bodyPr>
            <a:noAutofit/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Вот и была изобретена новая посуда-чайник.</a:t>
            </a:r>
          </a:p>
        </p:txBody>
      </p:sp>
      <p:pic>
        <p:nvPicPr>
          <p:cNvPr id="3" name="Picture 2" descr="http://files.vm.ru/photo/vecherka/2013/04/doc69l5hdt2v033lpe522m_800_48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5740" r="5740"/>
          <a:stretch>
            <a:fillRect/>
          </a:stretch>
        </p:blipFill>
        <p:spPr bwMode="auto">
          <a:xfrm>
            <a:off x="285720" y="285728"/>
            <a:ext cx="8358246" cy="57864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0844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60648"/>
            <a:ext cx="8496944" cy="591155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ru-RU" sz="6000" b="1" dirty="0" smtClean="0"/>
          </a:p>
          <a:p>
            <a:pPr algn="ctr"/>
            <a:endParaRPr lang="ru-RU" sz="6000" b="1" dirty="0"/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Спасибо за внимание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0180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к занятию по развитию речи «В гостях у Кузи»</vt:lpstr>
      <vt:lpstr>А ведь чайник появился тогда, когда люди стали пить чай- вкусный и полезный напиток.                                                                                                                                                         </vt:lpstr>
      <vt:lpstr>Родина чая –Китай ,поэтому чайник появился там же. </vt:lpstr>
      <vt:lpstr>До этого воду кипятили в котлах.</vt:lpstr>
      <vt:lpstr>                      А холодную жидкость наливали из кувшинов. </vt:lpstr>
      <vt:lpstr>Но из широкого котла в маленькую чашечку наливать очень не удобно, можно пролить мимо и даже обжечься. </vt:lpstr>
      <vt:lpstr>А кувшин на огонь не поставишь.</vt:lpstr>
      <vt:lpstr>                   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«Морские жители»</dc:title>
  <dc:creator>Admin</dc:creator>
  <cp:lastModifiedBy>User</cp:lastModifiedBy>
  <cp:revision>21</cp:revision>
  <dcterms:created xsi:type="dcterms:W3CDTF">2014-01-04T13:42:57Z</dcterms:created>
  <dcterms:modified xsi:type="dcterms:W3CDTF">2015-10-20T03:21:58Z</dcterms:modified>
</cp:coreProperties>
</file>