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0" r:id="rId6"/>
    <p:sldId id="270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C8F28-45FB-431C-9690-FC7D1CDD32FC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8D3D996-E0D5-4676-82A3-268F2B0F5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68900-27FC-4409-838D-2EC5D28DD484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F40A6-1793-46BD-AC95-B8343FB0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72E8E-CBAB-4B25-948F-F5F726626308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C1A9D-3409-4040-A5E8-6E4781D1E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10635-64C9-486B-A8CF-54F62720783F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99FC15B-6F8E-442E-B615-AD183069F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7CCC7-86ED-4AAA-9775-658F63E7DFEB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58DAF-182D-4DAD-9F2D-ACFF093BD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F7A22-FD03-440C-B235-83A618DA304F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D768-AF62-4EF1-BFC5-6C018CA40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418F3-EA52-4DB2-92F5-A3058468B3DE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039A217-814A-476A-AD8A-B2C8A0A53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8A5BF-1CA7-41E8-A7E8-17693C8D738E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5F739-28BB-4DE4-881D-C7EC1D205B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F019A-A17F-42BC-8977-E7F381F4C141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0C2F2-E619-48CA-86AB-4C0FCEA4B9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42C3E-CC7C-4776-B6DE-AE756651F9E2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19E62-B3C7-4DBE-80A7-9B8E1B260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86940-E973-466E-A965-1DAADB8F860B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A11A4-F131-4C27-9FB0-8F8A69AA0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B343E4-8667-458F-9568-B01A76B3FAD1}" type="datetimeFigureOut">
              <a:rPr lang="ru-RU" smtClean="0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A9E962-4EEE-4895-8829-C9BCF8995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фото  фоны\изо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3143248"/>
            <a:ext cx="7715304" cy="122237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8072437" cy="1000132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УЛИЦА-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«ГЕРОЕВ САМОТЛОРА»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39290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Добыча «черного золота»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(так называют нефть)</a:t>
            </a:r>
            <a:b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Самотлоре</a:t>
            </a: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началась с 1969 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Это дало новый толчок развитию Нижневартовска. С 1964 года селу </a:t>
            </a:r>
            <a:r>
              <a:rPr lang="ru-RU" sz="27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Нижневартовское</a:t>
            </a:r>
            <a:r>
              <a:rPr lang="ru-RU" sz="27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был присвоен статус рабочего поселка, а в 1972 году — статус города. И все это благодаря героям </a:t>
            </a:r>
            <a:r>
              <a:rPr lang="ru-RU" sz="27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0" dirty="0" smtClean="0">
                <a:solidFill>
                  <a:srgbClr val="FFC000"/>
                </a:solidFill>
              </a:rPr>
              <a:t/>
            </a:r>
            <a:br>
              <a:rPr lang="ru-RU" sz="3200" b="0" dirty="0" smtClean="0">
                <a:solidFill>
                  <a:srgbClr val="FFC000"/>
                </a:solidFill>
              </a:rPr>
            </a:br>
            <a:endParaRPr lang="ru-RU" sz="3200" b="0" dirty="0">
              <a:solidFill>
                <a:srgbClr val="FFC000"/>
              </a:solidFill>
            </a:endParaRPr>
          </a:p>
        </p:txBody>
      </p:sp>
      <p:pic>
        <p:nvPicPr>
          <p:cNvPr id="12291" name="Рисунок 2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71942"/>
            <a:ext cx="2571758" cy="2553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2" name="Рисунок 3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1589111" cy="21191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3" name="Рисунок 4" descr="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500570"/>
            <a:ext cx="1761011" cy="21431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06" y="1214422"/>
            <a:ext cx="8631394" cy="10127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СЕГОДНЯ наш город красивый, богатый, современный и благоустроенный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2" descr="13.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453079" cy="408981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357166"/>
            <a:ext cx="38576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Выводы</a:t>
            </a:r>
            <a:endParaRPr lang="ru-RU" sz="48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786742" cy="255454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 думал, что </a:t>
            </a:r>
            <a:r>
              <a:rPr lang="ru-RU" sz="2000" b="1" cap="all" dirty="0" err="1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Самотлор</a:t>
            </a:r>
            <a:r>
              <a:rPr lang="ru-RU" sz="2000" b="1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очень важное место для нашего города и оказался прав</a:t>
            </a:r>
            <a:r>
              <a:rPr lang="ru-RU" sz="2000" b="1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Благодаря открытию </a:t>
            </a:r>
            <a:r>
              <a:rPr lang="ru-RU" sz="2000" cap="all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Самотлорского</a:t>
            </a:r>
            <a: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месторождения, появился наш замечательный город. Спасибо геологам и </a:t>
            </a:r>
            <a:r>
              <a:rPr lang="ru-RU" sz="2000" cap="all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нефтянникам</a:t>
            </a:r>
            <a: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за их труд.</a:t>
            </a:r>
            <a:b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 рад, что живу на улице, которую назвали в честь покорителей </a:t>
            </a:r>
            <a:r>
              <a:rPr lang="ru-RU" sz="2000" cap="all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Самотлора</a:t>
            </a:r>
            <a:r>
              <a:rPr lang="ru-RU" sz="2000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в честь настоящих героев.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4340" name="Picture 4" descr="http://us.123rf.com/400wm/400/400/milinz/milinz1008/milinz100800014/7675674-cartoon-character--blinky--attention-sign-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79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44.radikal.ru/i103/1205/2e/36f71293c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357562"/>
            <a:ext cx="5857884" cy="32861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1. Узнать, что такое </a:t>
            </a:r>
            <a:r>
              <a:rPr lang="ru-RU" sz="24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</a:t>
            </a: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2. Узнать, кто такие герои </a:t>
            </a:r>
            <a:r>
              <a:rPr lang="ru-RU" sz="24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3. Выяснить значение </a:t>
            </a:r>
            <a:r>
              <a:rPr lang="ru-RU" sz="2400" b="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для нашего города.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164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71810"/>
            <a:ext cx="230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Задачи: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214422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узнать происхождение названия улицы Героев </a:t>
            </a:r>
            <a:r>
              <a:rPr lang="ru-RU" sz="2400" i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Самотлора</a:t>
            </a:r>
            <a:endParaRPr lang="ru-RU" i="1" dirty="0"/>
          </a:p>
        </p:txBody>
      </p:sp>
      <p:pic>
        <p:nvPicPr>
          <p:cNvPr id="4102" name="Picture 6" descr="Slideshow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786346" cy="103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58204" cy="28575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Я думаю, что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– очень важное место для нашего города.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57166"/>
            <a:ext cx="3327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Гипотеза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ltisdschools.org/cms/lib/TX21000349/Centricity/Domain/47/office-pencil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60395"/>
            <a:ext cx="2500330" cy="310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 улице Героев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я живу уже 2 года. </a:t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Почему же мою улицу назвали именно так и кто такие герои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2" descr="1-(2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477020" cy="429876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6643734" cy="435771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Мы начали наше исследование с посещения библиотеки, где выбирали книги о </a:t>
            </a:r>
            <a:r>
              <a:rPr lang="ru-RU" sz="27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Самотлоре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Потом мы их читали.</a:t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 Мы рассматривали карту, искали сведения о </a:t>
            </a:r>
            <a:r>
              <a:rPr lang="ru-RU" sz="27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Самотлоре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в Интернете.</a:t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Мы читали стихи, посвященные </a:t>
            </a:r>
            <a:r>
              <a:rPr lang="ru-RU" sz="27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Самотлору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Я рисовал свою улицу, свой дом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85728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я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делал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cs10418.vk.com/u100165634/-5/z_c9d935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571744"/>
            <a:ext cx="2222506" cy="350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5/89/41/89041040_4783955_x_2cf147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1857364"/>
            <a:ext cx="2524125" cy="4276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Моя улица названа в честь покорителей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Самотлорского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нефтяного месторождения.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Нефтяное месторождение – скопление нефти на определенной территории.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Самотлорское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месторождение одно из самых крупных в нашей стране.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Оно расположено под озером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Самотлор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поэтому месторождение называется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Самотлорским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57166"/>
            <a:ext cx="3075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Что я узнал: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4-popup-low.jpg"/>
          <p:cNvPicPr>
            <a:picLocks noChangeAspect="1"/>
          </p:cNvPicPr>
          <p:nvPr/>
        </p:nvPicPr>
        <p:blipFill>
          <a:blip r:embed="rId2"/>
          <a:srcRect l="5625" t="8653" r="6250" b="7692"/>
          <a:stretch>
            <a:fillRect/>
          </a:stretch>
        </p:blipFill>
        <p:spPr bwMode="auto">
          <a:xfrm>
            <a:off x="2857488" y="928670"/>
            <a:ext cx="3357586" cy="207170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Рисунок 2" descr="1297796541_samotlor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738562" cy="2609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Рисунок 3" descr="нефть-г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898900" cy="26431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88" y="214313"/>
            <a:ext cx="3786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Самотлор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0" y="3429000"/>
            <a:ext cx="50387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Самотлорское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месторождение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7971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Покорение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– это история постоянной борьбы с суровой природой, непроходимыми болотами, отсутствием дорог и неустроенность быта. Разработка этого месторождения стала настоящим подвигом сильных мужчин.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2" descr="Oil_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2428867" cy="2415960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Рисунок 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876"/>
            <a:ext cx="2232018" cy="2976494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272573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Первый нефтяной фонтан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возле озера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Самотлор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забил в 1965 году, потом оказалось, что это месторождение по величине входит в четверку крупнейших в мире. 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2" descr="170215_3327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306881" cy="21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Рисунок 3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771516" cy="249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3" y="6072188"/>
            <a:ext cx="8715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Открывают нефть геологи, а дают её людям нефтяники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148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ИССЛЕДОВАТЕЛЬСКий  проект</vt:lpstr>
      <vt:lpstr>1. Узнать, что такое Самотлор.  2. Узнать, кто такие герои Самотлора.  3. Выяснить значение Самотлора для нашего города.    </vt:lpstr>
      <vt:lpstr>Я думаю, что Самотлор – очень важное место для нашего города.</vt:lpstr>
      <vt:lpstr>На улице Героев Самотлора я живу уже 2 года.   Почему же мою улицу назвали именно так и кто такие герои Самотлора?</vt:lpstr>
      <vt:lpstr> 1. Мы начали наше исследование с посещения библиотеки, где выбирали книги о Самотлоре.  2. Потом мы их читали.  3. Мы рассматривали карту, искали сведения о Самотлоре в Интернете.  4. Мы читали стихи, посвященные Самотлору.  5. Я рисовал свою улицу, свой дом.</vt:lpstr>
      <vt:lpstr>Слайд 6</vt:lpstr>
      <vt:lpstr>Слайд 7</vt:lpstr>
      <vt:lpstr>Покорение Самотлора   – это история постоянной борьбы с суровой природой, непроходимыми болотами, отсутствием дорог и неустроенность быта. Разработка этого месторождения стала настоящим подвигом сильных мужчин.</vt:lpstr>
      <vt:lpstr>Первый нефтяной фонтан   возле озера Самотлор забил в 1965 году, потом оказалось, что это месторождение по величине входит в четверку крупнейших в мире. </vt:lpstr>
      <vt:lpstr>Добыча «черного золота»   (так называют нефть)  на Самотлоре началась с 1969 Г. Это дало новый толчок развитию Нижневартовска. С 1964 года селу Нижневартовское был присвоен статус рабочего поселка, а в 1972 году — статус города. И все это благодаря героям Самотлора. </vt:lpstr>
      <vt:lpstr>СЕГОДНЯ наш город красивый, богатый, современный и благоустроенный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улица – Героев самотлора"</dc:title>
  <dc:creator>User</dc:creator>
  <cp:lastModifiedBy>М</cp:lastModifiedBy>
  <cp:revision>24</cp:revision>
  <dcterms:created xsi:type="dcterms:W3CDTF">2012-11-07T16:54:46Z</dcterms:created>
  <dcterms:modified xsi:type="dcterms:W3CDTF">2012-11-15T03:12:50Z</dcterms:modified>
</cp:coreProperties>
</file>