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1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24.10.2015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24.10.2015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24.10.2015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86314" y="5857892"/>
            <a:ext cx="4071966" cy="857256"/>
          </a:xfrm>
        </p:spPr>
        <p:txBody>
          <a:bodyPr/>
          <a:lstStyle/>
          <a:p>
            <a:r>
              <a:rPr lang="ru-RU" dirty="0" smtClean="0"/>
              <a:t>Автор</a:t>
            </a:r>
            <a:r>
              <a:rPr lang="en-US" dirty="0" smtClean="0"/>
              <a:t>:</a:t>
            </a:r>
            <a:r>
              <a:rPr lang="ru-RU" dirty="0" smtClean="0"/>
              <a:t> Юринова</a:t>
            </a:r>
          </a:p>
          <a:p>
            <a:r>
              <a:rPr lang="ru-RU" dirty="0" smtClean="0"/>
              <a:t> Надежда Александровна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44" y="428604"/>
            <a:ext cx="8858312" cy="3786214"/>
          </a:xfrm>
        </p:spPr>
        <p:txBody>
          <a:bodyPr/>
          <a:lstStyle/>
          <a:p>
            <a:r>
              <a:rPr lang="ru-RU" sz="6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Учебно-методическое  пособие</a:t>
            </a:r>
            <a:r>
              <a:rPr lang="en-US" sz="6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6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«Знакомство с Санкт - Петербургом»</a:t>
            </a:r>
            <a:endParaRPr lang="ru-RU" sz="4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www.nemiga.info/peterburg/karta/panorama-peterburga-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4286256"/>
            <a:ext cx="3429024" cy="2428892"/>
          </a:xfrm>
          <a:prstGeom prst="rect">
            <a:avLst/>
          </a:prstGeom>
          <a:noFill/>
          <a:ln w="2857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2357454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Санкт-Петербург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город особенный, и в отличие от многих других столиц мира он не образовывался веками на берегу реки, и не вырастал из мелких деревень и слобод.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Он был воздвигнут по воле великого государя Руси –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Петра I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из рек, болот и озер, которыми была богата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Вотская пятина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буквально в течение двадцати лет и так же стремительно продолжал расти в дальнейшем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/>
          </a:p>
        </p:txBody>
      </p:sp>
      <p:pic>
        <p:nvPicPr>
          <p:cNvPr id="4" name="Рисунок 3" descr="http://f14.ifotki.info/org/95809876d32c95789b81f03af0765626bc5f6c15227403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4" y="3214686"/>
            <a:ext cx="4357718" cy="3214710"/>
          </a:xfrm>
          <a:prstGeom prst="rect">
            <a:avLst/>
          </a:prstGeom>
          <a:noFill/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1026" name="Picture 2" descr="http://photoflowery.ru/photo/38/382897dc273c518a004a8d22589d8c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2714620"/>
            <a:ext cx="2928958" cy="3789339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2857520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Начиная </a:t>
            </a:r>
            <a:r>
              <a:rPr lang="ru-RU" sz="2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 IX века, по трем большим рекам </a:t>
            </a:r>
            <a:r>
              <a:rPr lang="ru-RU" sz="27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Неве</a:t>
            </a:r>
            <a:r>
              <a:rPr lang="ru-RU" sz="2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7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Волхову</a:t>
            </a:r>
            <a:r>
              <a:rPr lang="ru-RU" sz="2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7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Ильменю</a:t>
            </a:r>
            <a:r>
              <a:rPr lang="ru-RU" sz="2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пролегал водный торговый путь, который соединял два моря - Балтийское и Черное. </a:t>
            </a:r>
            <a:r>
              <a:rPr lang="ru-RU" sz="2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Этот невско-ладожский путь («путь</a:t>
            </a:r>
            <a:r>
              <a:rPr lang="ru-RU" sz="2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из Варяг в Греки») играл огромнейшую роль </a:t>
            </a:r>
            <a:r>
              <a:rPr lang="ru-RU" sz="2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потому</a:t>
            </a:r>
            <a:r>
              <a:rPr lang="ru-RU" sz="2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что поддерживал торговые, культурные и дипломатические связи Руси со Швецией и Данией, со славянским Поморьем и Готландом, а так же с Германией. </a:t>
            </a:r>
            <a:r>
              <a:rPr lang="ru-RU" sz="2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Еще в те давние времена его можно было считать так называемым «окном в Европу».</a:t>
            </a:r>
            <a:endParaRPr lang="ru-RU" sz="27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kudainfo.ru/media/image/5568294856d0f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3857628"/>
            <a:ext cx="4071966" cy="2582364"/>
          </a:xfrm>
          <a:prstGeom prst="rect">
            <a:avLst/>
          </a:prstGeom>
          <a:noFill/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15362" name="Picture 2" descr="http://topwar.ru/uploads/posts/2013-10/thumbs/1381390112_900_zamorskie_gost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651" y="3500438"/>
            <a:ext cx="4388883" cy="3105135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3714776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Земли Вотской пятины были очень плодородны. Издревле жители занимались здесь сельским хозяйством, охотой и рыболовством. Но виды на эти земли имели не только Новгородские князья, а позже правители Руси, но и их западные соседи. Жадные до грабежа рыцари на протяжении нескольких веков производили страшное опустошение своими набегами. В XIII веке возникла необходимость в обороне этих земель и самого торгового пути, поэтому на северо-западных землях Руси начали возводиться крепости: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Орешек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(ныне Петрокрепость),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Корелу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(ныне Приозерск),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Ивангород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Тиверск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(развалины которого находятся на берегах р. Вуоксы),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Ям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(ныне Кингисепп) и др. Начиная с 40-х годов XIII века, за земли Вотской пятины началась война со Швецией.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Александр Невский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отвоевал тогда берега Невы, а в XV веке Вотская пятина вошла в состав единого государства Российского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/>
          </a:p>
        </p:txBody>
      </p:sp>
      <p:pic>
        <p:nvPicPr>
          <p:cNvPr id="6" name="Рисунок 5" descr="http://s.qguys.com/original/1/6/9/4287117_169905909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3714752"/>
            <a:ext cx="4000528" cy="2928958"/>
          </a:xfrm>
          <a:prstGeom prst="rect">
            <a:avLst/>
          </a:prstGeom>
          <a:noFill/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9" name="Рисунок 8" descr="http://arina-tour.ru/gid/proguki/2/map_02_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4071942"/>
            <a:ext cx="4214842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85720" y="214290"/>
            <a:ext cx="5500726" cy="3071834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мае 27 числа 1703 года на 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Заячьем острове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в устье 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Невы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 основание крепости Петр заложил первый камень. 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Так, под ружейные залпы, крепость, в честь Святого апостола Петра, была именована </a:t>
            </a:r>
            <a:r>
              <a:rPr lang="ru-RU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Санкт-Петербурх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turizm-puteshestvuem.ru/wp-content/uploads/2014/11/samostoyatelnoe-puteshestvie-v-sankt-peterburg-pertropavlovskaya-krepost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8992" y="3214686"/>
            <a:ext cx="5556025" cy="3491763"/>
          </a:xfrm>
          <a:prstGeom prst="rect">
            <a:avLst/>
          </a:prstGeom>
          <a:noFill/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6" name="Рисунок 5" descr="http://fotkay.ru/uploads/articles/m_petropavlovskaya/00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428604"/>
            <a:ext cx="3143272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www.smileplanet.ru/upload/hl-photo/cc0/271/petropavlovskaya_krepost_10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3929066"/>
            <a:ext cx="3071834" cy="2425409"/>
          </a:xfrm>
          <a:prstGeom prst="rect">
            <a:avLst/>
          </a:prstGeom>
          <a:noFill/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3490914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рекордные сроки вокруг крепости начал расти новый город. Закладывая его, Петр в своих мечтах видел его открытым, с длинными прямыми улицами и большими площадями. Дома на улицах города, по его задумке, должны были быть выстроены в один ряд - «сплошною фасадою», как выражался Петр I. Солдаты, местные жители, а так же пленные шведы были первыми строителями города.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Они вырубали просеки и осушали болота, укрепляли берега рек и строили пристани, возводили дома и мостили дороги. 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www.rmnt.ru/pub/uploads/201202/063521032244382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22" y="3357562"/>
            <a:ext cx="2861935" cy="3182289"/>
          </a:xfrm>
          <a:prstGeom prst="rect">
            <a:avLst/>
          </a:prstGeom>
          <a:noFill/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5" name="Рисунок 4" descr="http://photo.thebestofrussia.ru/147974/80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929066"/>
            <a:ext cx="2898775" cy="2684460"/>
          </a:xfrm>
          <a:prstGeom prst="rect">
            <a:avLst/>
          </a:prstGeom>
          <a:noFill/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41</TotalTime>
  <Words>436</Words>
  <Application>Microsoft Office PowerPoint</Application>
  <PresentationFormat>Экран (4:3)</PresentationFormat>
  <Paragraphs>8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Бумажная</vt:lpstr>
      <vt:lpstr>Учебно-методическое  пособие:   «Знакомство с Санкт - Петербургом»</vt:lpstr>
      <vt:lpstr>Санкт-Петербург город особенный, и в отличие от многих других столиц мира он не образовывался веками на берегу реки, и не вырастал из мелких деревень и слобод. Он был воздвигнут по воле великого государя Руси – Петра I, из рек, болот и озер, которыми была богата Вотская пятина, буквально в течение двадцати лет и так же стремительно продолжал расти в дальнейшем.</vt:lpstr>
      <vt:lpstr>      Начиная с IX века, по трем большим рекам Неве, Волхову и Ильменю пролегал водный торговый путь, который соединял два моря - Балтийское и Черное. Этот невско-ладожский путь («путь из Варяг в Греки») играл огромнейшую роль потому, что поддерживал торговые, культурные и дипломатические связи Руси со Швецией и Данией, со славянским Поморьем и Готландом, а так же с Германией. Еще в те давние времена его можно было считать так называемым «окном в Европу».</vt:lpstr>
      <vt:lpstr>Земли Вотской пятины были очень плодородны. Издревле жители занимались здесь сельским хозяйством, охотой и рыболовством. Но виды на эти земли имели не только Новгородские князья, а позже правители Руси, но и их западные соседи. Жадные до грабежа рыцари на протяжении нескольких веков производили страшное опустошение своими набегами. В XIII веке возникла необходимость в обороне этих земель и самого торгового пути, поэтому на северо-западных землях Руси начали возводиться крепости: Орешек (ныне Петрокрепость), Корелу (ныне Приозерск), Ивангород, Тиверск (развалины которого находятся на берегах р. Вуоксы), Ям (ныне Кингисепп) и др. Начиная с 40-х годов XIII века, за земли Вотской пятины началась война со Швецией. Александр Невский отвоевал тогда берега Невы, а в XV веке Вотская пятина вошла в состав единого государства Российского.</vt:lpstr>
      <vt:lpstr>В мае 27 числа 1703 года на Заячьем острове, в устье Невы в основание крепости Петр заложил первый камень. Так, под ружейные залпы, крепость, в честь Святого апостола Петра, была именована Санкт-Петербурх.</vt:lpstr>
      <vt:lpstr>В рекордные сроки вокруг крепости начал расти новый город. Закладывая его, Петр в своих мечтах видел его открытым, с длинными прямыми улицами и большими площадями. Дома на улицах города, по его задумке, должны были быть выстроены в один ряд - «сплошною фасадою», как выражался Петр I. Солдаты, местные жители, а так же пленные шведы были первыми строителями города. Они вырубали просеки и осушали болота, укрепляли берега рек и строили пристани, возводили дома и мостили дороги.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Учебно-методическое  пособие:   «Знакомство с Санкт - Петербургом»</dc:title>
  <dc:creator>дом</dc:creator>
  <cp:lastModifiedBy>user</cp:lastModifiedBy>
  <cp:revision>6</cp:revision>
  <dcterms:created xsi:type="dcterms:W3CDTF">2015-10-24T19:18:42Z</dcterms:created>
  <dcterms:modified xsi:type="dcterms:W3CDTF">2015-10-24T21:13:05Z</dcterms:modified>
</cp:coreProperties>
</file>