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87" r:id="rId19"/>
    <p:sldId id="288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5" r:id="rId29"/>
    <p:sldId id="286" r:id="rId30"/>
    <p:sldId id="282" r:id="rId31"/>
    <p:sldId id="283" r:id="rId32"/>
    <p:sldId id="284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4F4A6-B675-489A-8ABC-60EA41EAE2D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90468-6ED6-478A-8EE9-2ED2EF64C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90468-6ED6-478A-8EE9-2ED2EF64C14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3F64391-ACB9-4F7B-8EE4-3653510E750E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C40C9E-34BF-4DD8-9172-29FBC10E27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F64391-ACB9-4F7B-8EE4-3653510E750E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40C9E-34BF-4DD8-9172-29FBC10E2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F64391-ACB9-4F7B-8EE4-3653510E750E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40C9E-34BF-4DD8-9172-29FBC10E2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F64391-ACB9-4F7B-8EE4-3653510E750E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40C9E-34BF-4DD8-9172-29FBC10E2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3F64391-ACB9-4F7B-8EE4-3653510E750E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C40C9E-34BF-4DD8-9172-29FBC10E27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F64391-ACB9-4F7B-8EE4-3653510E750E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C40C9E-34BF-4DD8-9172-29FBC10E27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F64391-ACB9-4F7B-8EE4-3653510E750E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C40C9E-34BF-4DD8-9172-29FBC10E2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F64391-ACB9-4F7B-8EE4-3653510E750E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40C9E-34BF-4DD8-9172-29FBC10E27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F64391-ACB9-4F7B-8EE4-3653510E750E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40C9E-34BF-4DD8-9172-29FBC10E2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3F64391-ACB9-4F7B-8EE4-3653510E750E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C40C9E-34BF-4DD8-9172-29FBC10E27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3F64391-ACB9-4F7B-8EE4-3653510E750E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C40C9E-34BF-4DD8-9172-29FBC10E27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3F64391-ACB9-4F7B-8EE4-3653510E750E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C40C9E-34BF-4DD8-9172-29FBC10E27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32656"/>
            <a:ext cx="8229600" cy="208823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</a:rPr>
              <a:t>Времена года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365104"/>
            <a:ext cx="3960440" cy="2160240"/>
          </a:xfrm>
        </p:spPr>
        <p:txBody>
          <a:bodyPr>
            <a:normAutofit/>
          </a:bodyPr>
          <a:lstStyle/>
          <a:p>
            <a:pPr algn="l"/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г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924944"/>
            <a:ext cx="4467225" cy="33051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00B050"/>
                </a:solidFill>
              </a:rPr>
              <a:t>*************************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00B050"/>
                </a:solidFill>
              </a:rPr>
              <a:t>Снег и лед на солнце тают,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00B050"/>
                </a:solidFill>
              </a:rPr>
              <a:t>С юга птицы прилетают,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00B050"/>
                </a:solidFill>
              </a:rPr>
              <a:t>И медведю не до сна.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00B050"/>
                </a:solidFill>
              </a:rPr>
              <a:t>Значит, к нам пришла...</a:t>
            </a:r>
            <a:endParaRPr lang="ru-RU" sz="5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23124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Весна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вес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94973"/>
            <a:ext cx="8208912" cy="480653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598387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00B050"/>
                </a:solidFill>
              </a:rPr>
              <a:t>*********************</a:t>
            </a:r>
          </a:p>
          <a:p>
            <a:pPr algn="ctr">
              <a:buNone/>
            </a:pPr>
            <a:r>
              <a:rPr lang="ru-RU" sz="7200" b="1" dirty="0" smtClean="0">
                <a:solidFill>
                  <a:srgbClr val="00B050"/>
                </a:solidFill>
              </a:rPr>
              <a:t>Тает снежок,</a:t>
            </a:r>
            <a:br>
              <a:rPr lang="ru-RU" sz="7200" b="1" dirty="0" smtClean="0">
                <a:solidFill>
                  <a:srgbClr val="00B050"/>
                </a:solidFill>
              </a:rPr>
            </a:br>
            <a:r>
              <a:rPr lang="ru-RU" sz="7200" b="1" dirty="0" smtClean="0">
                <a:solidFill>
                  <a:srgbClr val="00B050"/>
                </a:solidFill>
              </a:rPr>
              <a:t>Ожил лужок.</a:t>
            </a:r>
            <a:br>
              <a:rPr lang="ru-RU" sz="7200" b="1" dirty="0" smtClean="0">
                <a:solidFill>
                  <a:srgbClr val="00B050"/>
                </a:solidFill>
              </a:rPr>
            </a:br>
            <a:r>
              <a:rPr lang="ru-RU" sz="7200" b="1" dirty="0" smtClean="0">
                <a:solidFill>
                  <a:srgbClr val="00B050"/>
                </a:solidFill>
              </a:rPr>
              <a:t>День прибывает,</a:t>
            </a:r>
            <a:br>
              <a:rPr lang="ru-RU" sz="7200" b="1" dirty="0" smtClean="0">
                <a:solidFill>
                  <a:srgbClr val="00B050"/>
                </a:solidFill>
              </a:rPr>
            </a:br>
            <a:r>
              <a:rPr lang="ru-RU" sz="7200" b="1" dirty="0" smtClean="0">
                <a:solidFill>
                  <a:srgbClr val="00B050"/>
                </a:solidFill>
              </a:rPr>
              <a:t>Когда это бывает?</a:t>
            </a:r>
            <a:endParaRPr lang="ru-RU" sz="7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00B050"/>
                </a:solidFill>
              </a:rPr>
              <a:t>В марте</a:t>
            </a:r>
            <a:endParaRPr lang="ru-RU" sz="9600" b="1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мар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02284"/>
            <a:ext cx="8208912" cy="480740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91186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00B050"/>
                </a:solidFill>
              </a:rPr>
              <a:t>******************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rgbClr val="00B050"/>
                </a:solidFill>
              </a:rPr>
              <a:t>В ночь — мороз,</a:t>
            </a:r>
            <a:br>
              <a:rPr lang="ru-RU" sz="6600" b="1" dirty="0" smtClean="0">
                <a:solidFill>
                  <a:srgbClr val="00B050"/>
                </a:solidFill>
              </a:rPr>
            </a:br>
            <a:r>
              <a:rPr lang="ru-RU" sz="6600" b="1" dirty="0" smtClean="0">
                <a:solidFill>
                  <a:srgbClr val="00B050"/>
                </a:solidFill>
              </a:rPr>
              <a:t>С утра — капель,</a:t>
            </a:r>
            <a:br>
              <a:rPr lang="ru-RU" sz="6600" b="1" dirty="0" smtClean="0">
                <a:solidFill>
                  <a:srgbClr val="00B050"/>
                </a:solidFill>
              </a:rPr>
            </a:br>
            <a:r>
              <a:rPr lang="ru-RU" sz="6600" b="1" dirty="0" smtClean="0">
                <a:solidFill>
                  <a:srgbClr val="00B050"/>
                </a:solidFill>
              </a:rPr>
              <a:t>Значит наступил…</a:t>
            </a:r>
            <a:endParaRPr lang="ru-RU" sz="6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rgbClr val="00B050"/>
                </a:solidFill>
              </a:rPr>
              <a:t>Апрель</a:t>
            </a:r>
            <a:endParaRPr lang="ru-RU" sz="8800" b="1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апре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17660"/>
            <a:ext cx="8136904" cy="488577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91186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00B050"/>
                </a:solidFill>
              </a:rPr>
              <a:t>**********************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rgbClr val="00B050"/>
                </a:solidFill>
              </a:rPr>
              <a:t>Зеленым цветом сад накрылся,</a:t>
            </a:r>
            <a:br>
              <a:rPr lang="ru-RU" sz="6600" b="1" dirty="0" smtClean="0">
                <a:solidFill>
                  <a:srgbClr val="00B050"/>
                </a:solidFill>
              </a:rPr>
            </a:br>
            <a:r>
              <a:rPr lang="ru-RU" sz="6600" b="1" dirty="0" smtClean="0">
                <a:solidFill>
                  <a:srgbClr val="00B050"/>
                </a:solidFill>
              </a:rPr>
              <a:t>Зелень хлещет через край.</a:t>
            </a:r>
            <a:br>
              <a:rPr lang="ru-RU" sz="6600" b="1" dirty="0" smtClean="0">
                <a:solidFill>
                  <a:srgbClr val="00B050"/>
                </a:solidFill>
              </a:rPr>
            </a:br>
            <a:r>
              <a:rPr lang="ru-RU" sz="6600" b="1" dirty="0" smtClean="0">
                <a:solidFill>
                  <a:srgbClr val="00B050"/>
                </a:solidFill>
              </a:rPr>
              <a:t>Птицы песни распевают,</a:t>
            </a:r>
            <a:br>
              <a:rPr lang="ru-RU" sz="6600" b="1" dirty="0" smtClean="0">
                <a:solidFill>
                  <a:srgbClr val="00B050"/>
                </a:solidFill>
              </a:rPr>
            </a:br>
            <a:r>
              <a:rPr lang="ru-RU" sz="6600" b="1" dirty="0" smtClean="0">
                <a:solidFill>
                  <a:srgbClr val="00B050"/>
                </a:solidFill>
              </a:rPr>
              <a:t>Это все про месяц…</a:t>
            </a:r>
            <a:endParaRPr lang="ru-RU" sz="6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rgbClr val="00B050"/>
                </a:solidFill>
              </a:rPr>
              <a:t>Май</a:t>
            </a:r>
            <a:endParaRPr lang="ru-RU" sz="8800" b="1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май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586961"/>
            <a:ext cx="8064896" cy="496855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8387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************************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Зеленеют луга,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В небе — радуга-дуга.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Солнцем озеро согрето: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Всех зовет купаться...</a:t>
            </a:r>
            <a:r>
              <a:rPr lang="ru-RU" sz="6000" dirty="0" smtClean="0"/>
              <a:t> </a:t>
            </a:r>
            <a:endParaRPr lang="ru-RU" sz="60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</a:rPr>
              <a:t>Лето</a:t>
            </a:r>
            <a:endParaRPr lang="ru-RU" sz="88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лето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3608"/>
            <a:ext cx="8064896" cy="487597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7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**********************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С каждым днем все холоднее,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Греет солнце все слабее,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Всюду снег, как бахрома,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Значит, к нам пришла...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8387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*******************************</a:t>
            </a:r>
          </a:p>
          <a:p>
            <a:pPr algn="ctr">
              <a:buNone/>
            </a:pPr>
            <a:endParaRPr lang="ru-RU" sz="6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Тёплый, длинный-длинный день.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В полдень - крохотная тень.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Зацветает в поле колос,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Подаёт кузнечик голос,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Дозревает земляника.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Что за месяц,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Подскажи-ка?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</a:rPr>
              <a:t>Июнь</a:t>
            </a:r>
            <a:endParaRPr lang="ru-RU" sz="88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июн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89532"/>
            <a:ext cx="8208912" cy="490297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>
                <a:solidFill>
                  <a:srgbClr val="FF0000"/>
                </a:solidFill>
              </a:rPr>
              <a:t>******************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Жаркий, знойный, душный день,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Даже куры ищут тень.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Началась косьба хлебов,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Время ягод и грибов.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Дни его - вершина лета,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Что, скажи, за месяц это?</a:t>
            </a:r>
          </a:p>
          <a:p>
            <a:pPr algn="ctr">
              <a:buNone/>
            </a:pP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</a:rPr>
              <a:t>Июль</a:t>
            </a:r>
            <a:endParaRPr lang="ru-RU" sz="88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ию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86961"/>
            <a:ext cx="8136904" cy="496855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>
                <a:solidFill>
                  <a:srgbClr val="FF0000"/>
                </a:solidFill>
              </a:rPr>
              <a:t>******************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4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Листья клена пожелтели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В страны юга улетели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Быстрокрылые стрижи.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Что за месяц, подскажи?</a:t>
            </a:r>
          </a:p>
          <a:p>
            <a:pPr algn="ctr">
              <a:buNone/>
            </a:pP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</a:rPr>
              <a:t>Август</a:t>
            </a:r>
            <a:endParaRPr lang="ru-RU" sz="88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авгус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62207"/>
            <a:ext cx="8352928" cy="4981411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>
                <a:solidFill>
                  <a:srgbClr val="FF0000"/>
                </a:solidFill>
              </a:rPr>
              <a:t>******************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sz="4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chemeClr val="accent6"/>
                </a:solidFill>
              </a:rPr>
              <a:t>Опустел колхозный сад,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accent6"/>
                </a:solidFill>
              </a:rPr>
              <a:t>Паутинки вдаль летят,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accent6"/>
                </a:solidFill>
              </a:rPr>
              <a:t>И на южный край земли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accent6"/>
                </a:solidFill>
              </a:rPr>
              <a:t>Потянулись журавли.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accent6"/>
                </a:solidFill>
              </a:rPr>
              <a:t>Распахнулись двери школ.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accent6"/>
                </a:solidFill>
              </a:rPr>
              <a:t>Что за месяц к нам пришёл?</a:t>
            </a:r>
          </a:p>
          <a:p>
            <a:pPr algn="ctr">
              <a:buNone/>
            </a:pP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</a:rPr>
              <a:t>Сентябрь</a:t>
            </a:r>
            <a:endParaRPr lang="ru-RU" sz="88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сентябр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1586960"/>
            <a:ext cx="8064896" cy="493838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>
                <a:solidFill>
                  <a:srgbClr val="FF0000"/>
                </a:solidFill>
              </a:rPr>
              <a:t>******************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sz="4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chemeClr val="accent6"/>
                </a:solidFill>
              </a:rPr>
              <a:t>Всё мрачней лицо природы: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accent6"/>
                </a:solidFill>
              </a:rPr>
              <a:t>Почернели огороды,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accent6"/>
                </a:solidFill>
              </a:rPr>
              <a:t>Оголяются леса,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accent6"/>
                </a:solidFill>
              </a:rPr>
              <a:t>Молкнут птичьи голоса,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accent6"/>
                </a:solidFill>
              </a:rPr>
              <a:t>Мишка в спячку завалился.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accent6"/>
                </a:solidFill>
              </a:rPr>
              <a:t>Что за месяц к нам явился?</a:t>
            </a:r>
          </a:p>
          <a:p>
            <a:pPr algn="ctr">
              <a:buNone/>
            </a:pPr>
            <a:endParaRPr lang="ru-RU" sz="60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6000" b="1" dirty="0" smtClean="0">
              <a:solidFill>
                <a:schemeClr val="accent3"/>
              </a:solidFill>
            </a:endParaRPr>
          </a:p>
          <a:p>
            <a:pPr algn="ctr">
              <a:buNone/>
            </a:pP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</a:rPr>
              <a:t>Октябрь</a:t>
            </a:r>
            <a:endParaRPr lang="ru-RU" sz="88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октябр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46237"/>
            <a:ext cx="8208911" cy="499260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rgbClr val="0070C0"/>
                </a:solidFill>
              </a:rPr>
              <a:t>Зима</a:t>
            </a:r>
            <a:endParaRPr lang="ru-RU" sz="88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E:\Documents\детский сад\ОКРУЖ МИР\времена года\winter-desktop-background-1024x768-10050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32955"/>
            <a:ext cx="820891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>
                <a:solidFill>
                  <a:srgbClr val="FF0000"/>
                </a:solidFill>
              </a:rPr>
              <a:t>******************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sz="4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chemeClr val="accent6"/>
                </a:solidFill>
              </a:rPr>
              <a:t>Кто тепло к нам не пускает,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accent6"/>
                </a:solidFill>
              </a:rPr>
              <a:t>Первым снегом нас пугает?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accent6"/>
                </a:solidFill>
              </a:rPr>
              <a:t>Кто зовёт к нам холода,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accent6"/>
                </a:solidFill>
              </a:rPr>
              <a:t>Знаешь ты? Конечно, да!</a:t>
            </a:r>
          </a:p>
          <a:p>
            <a:pPr algn="ctr">
              <a:buNone/>
            </a:pPr>
            <a:endParaRPr lang="ru-RU" sz="6000" b="1" dirty="0" smtClean="0">
              <a:solidFill>
                <a:schemeClr val="accent3"/>
              </a:solidFill>
            </a:endParaRPr>
          </a:p>
          <a:p>
            <a:pPr algn="ctr">
              <a:buNone/>
            </a:pP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</a:rPr>
              <a:t>Ноябрь</a:t>
            </a:r>
            <a:endParaRPr lang="ru-RU" sz="88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ноябр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1646237"/>
            <a:ext cx="7992888" cy="4952217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>
                <a:solidFill>
                  <a:srgbClr val="FF0000"/>
                </a:solidFill>
              </a:rPr>
              <a:t>******************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Каждый месяц - каждый брат -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Встрече с нами очень рад.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Друг за дружкой в свой черёд 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Брат за братом к нам придёт.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338437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576785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**************************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Ну, когда же Новый Год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 нам с подарками придет? </a:t>
            </a:r>
            <a:b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Пусть пришел бы к детворе</a:t>
            </a:r>
            <a:b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Он пораньше - в...</a:t>
            </a:r>
            <a:endParaRPr lang="ru-RU" sz="4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rgbClr val="0070C0"/>
                </a:solidFill>
              </a:rPr>
              <a:t>Декабре</a:t>
            </a:r>
            <a:endParaRPr lang="ru-RU" sz="8800" b="1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декабр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48979"/>
            <a:ext cx="8208912" cy="462453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60648"/>
            <a:ext cx="8003232" cy="591186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*********************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На морозце от зари</a:t>
            </a:r>
            <a:br>
              <a:rPr lang="ru-RU" sz="6000" b="1" dirty="0" smtClean="0">
                <a:solidFill>
                  <a:srgbClr val="0070C0"/>
                </a:solidFill>
              </a:rPr>
            </a:br>
            <a:r>
              <a:rPr lang="ru-RU" sz="6000" b="1" dirty="0" smtClean="0">
                <a:solidFill>
                  <a:srgbClr val="0070C0"/>
                </a:solidFill>
              </a:rPr>
              <a:t>Заалели снегири.</a:t>
            </a:r>
            <a:br>
              <a:rPr lang="ru-RU" sz="6000" b="1" dirty="0" smtClean="0">
                <a:solidFill>
                  <a:srgbClr val="0070C0"/>
                </a:solidFill>
              </a:rPr>
            </a:br>
            <a:r>
              <a:rPr lang="ru-RU" sz="6000" b="1" dirty="0" smtClean="0">
                <a:solidFill>
                  <a:srgbClr val="0070C0"/>
                </a:solidFill>
              </a:rPr>
              <a:t>Эй, мороз,</a:t>
            </a:r>
            <a:br>
              <a:rPr lang="ru-RU" sz="6000" b="1" dirty="0" smtClean="0">
                <a:solidFill>
                  <a:srgbClr val="0070C0"/>
                </a:solidFill>
              </a:rPr>
            </a:br>
            <a:r>
              <a:rPr lang="ru-RU" sz="6000" b="1" dirty="0" smtClean="0">
                <a:solidFill>
                  <a:srgbClr val="0070C0"/>
                </a:solidFill>
              </a:rPr>
              <a:t>Сильней ударь, </a:t>
            </a:r>
            <a:br>
              <a:rPr lang="ru-RU" sz="6000" b="1" dirty="0" smtClean="0">
                <a:solidFill>
                  <a:srgbClr val="0070C0"/>
                </a:solidFill>
              </a:rPr>
            </a:br>
            <a:r>
              <a:rPr lang="ru-RU" sz="6000" b="1" dirty="0" smtClean="0">
                <a:solidFill>
                  <a:srgbClr val="0070C0"/>
                </a:solidFill>
              </a:rPr>
              <a:t>Начинай же год, ...</a:t>
            </a:r>
            <a:endParaRPr lang="ru-RU" sz="6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rgbClr val="0070C0"/>
                </a:solidFill>
              </a:rPr>
              <a:t>Январь</a:t>
            </a:r>
            <a:endParaRPr lang="ru-RU" sz="8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E:\Documents\детский сад\ОКРУЖ МИР\времена года\1920-1200-706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68959"/>
            <a:ext cx="7632848" cy="4770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22313" y="332656"/>
            <a:ext cx="7772400" cy="59046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/>
            <a:endParaRPr lang="ru-RU" sz="66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6600" b="1" dirty="0" smtClean="0">
                <a:solidFill>
                  <a:srgbClr val="0070C0"/>
                </a:solidFill>
              </a:rPr>
              <a:t>***********************</a:t>
            </a:r>
          </a:p>
          <a:p>
            <a:pPr algn="ctr"/>
            <a:r>
              <a:rPr lang="ru-RU" sz="7700" b="1" dirty="0" smtClean="0">
                <a:solidFill>
                  <a:srgbClr val="0070C0"/>
                </a:solidFill>
              </a:rPr>
              <a:t>На дворе стуженный месяц,</a:t>
            </a:r>
          </a:p>
          <a:p>
            <a:pPr algn="ctr"/>
            <a:r>
              <a:rPr lang="ru-RU" sz="7700" b="1" dirty="0" smtClean="0">
                <a:solidFill>
                  <a:srgbClr val="0070C0"/>
                </a:solidFill>
              </a:rPr>
              <a:t>И колючая метель,</a:t>
            </a:r>
          </a:p>
          <a:p>
            <a:pPr algn="ctr"/>
            <a:r>
              <a:rPr lang="ru-RU" sz="7700" b="1" dirty="0" smtClean="0">
                <a:solidFill>
                  <a:srgbClr val="0070C0"/>
                </a:solidFill>
              </a:rPr>
              <a:t>Словно снежные осколки,</a:t>
            </a:r>
          </a:p>
          <a:p>
            <a:pPr algn="ctr"/>
            <a:r>
              <a:rPr lang="ru-RU" sz="7700" b="1" dirty="0" smtClean="0">
                <a:solidFill>
                  <a:srgbClr val="0070C0"/>
                </a:solidFill>
              </a:rPr>
              <a:t>Гонит ветер в …</a:t>
            </a:r>
            <a:r>
              <a:rPr lang="ru-RU" sz="6600" b="1" dirty="0" smtClean="0">
                <a:solidFill>
                  <a:srgbClr val="0070C0"/>
                </a:solidFill>
              </a:rPr>
              <a:t/>
            </a:r>
            <a:br>
              <a:rPr lang="ru-RU" sz="6600" b="1" dirty="0" smtClean="0">
                <a:solidFill>
                  <a:srgbClr val="0070C0"/>
                </a:solidFill>
              </a:rPr>
            </a:br>
            <a:endParaRPr lang="ru-RU" sz="6600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rgbClr val="0070C0"/>
                </a:solidFill>
              </a:rPr>
              <a:t>Феврале</a:t>
            </a:r>
            <a:endParaRPr lang="ru-RU" sz="8800" b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февра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72816"/>
            <a:ext cx="8155764" cy="503670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235</TotalTime>
  <Words>307</Words>
  <Application>Microsoft Office PowerPoint</Application>
  <PresentationFormat>Экран (4:3)</PresentationFormat>
  <Paragraphs>98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Литейная</vt:lpstr>
      <vt:lpstr>Времена года</vt:lpstr>
      <vt:lpstr>Слайд 2</vt:lpstr>
      <vt:lpstr>Зима</vt:lpstr>
      <vt:lpstr>Слайд 4</vt:lpstr>
      <vt:lpstr>Декабре</vt:lpstr>
      <vt:lpstr>Слайд 6</vt:lpstr>
      <vt:lpstr>Январь</vt:lpstr>
      <vt:lpstr>Слайд 8</vt:lpstr>
      <vt:lpstr>Феврале</vt:lpstr>
      <vt:lpstr>Слайд 10</vt:lpstr>
      <vt:lpstr>Весна</vt:lpstr>
      <vt:lpstr>Слайд 12</vt:lpstr>
      <vt:lpstr>В марте</vt:lpstr>
      <vt:lpstr>  </vt:lpstr>
      <vt:lpstr>Апрель</vt:lpstr>
      <vt:lpstr>Слайд 16</vt:lpstr>
      <vt:lpstr>Май</vt:lpstr>
      <vt:lpstr>Слайд 18</vt:lpstr>
      <vt:lpstr>Лето</vt:lpstr>
      <vt:lpstr>Слайд 20</vt:lpstr>
      <vt:lpstr>Июнь</vt:lpstr>
      <vt:lpstr>  ******************</vt:lpstr>
      <vt:lpstr>Июль</vt:lpstr>
      <vt:lpstr>  ******************</vt:lpstr>
      <vt:lpstr>Август</vt:lpstr>
      <vt:lpstr>  ******************</vt:lpstr>
      <vt:lpstr>Сентябрь</vt:lpstr>
      <vt:lpstr>  ******************</vt:lpstr>
      <vt:lpstr>Октябрь</vt:lpstr>
      <vt:lpstr>  ******************</vt:lpstr>
      <vt:lpstr>Ноябрь</vt:lpstr>
      <vt:lpstr>  ******************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года</dc:title>
  <dc:creator>Cats</dc:creator>
  <cp:lastModifiedBy>User</cp:lastModifiedBy>
  <cp:revision>27</cp:revision>
  <dcterms:created xsi:type="dcterms:W3CDTF">2015-04-28T05:19:55Z</dcterms:created>
  <dcterms:modified xsi:type="dcterms:W3CDTF">2015-10-20T03:26:30Z</dcterms:modified>
</cp:coreProperties>
</file>