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0C55-44EC-4C0B-8719-74E23E886F2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C4AB-81B7-4268-8455-F3446DBB1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785794"/>
            <a:ext cx="5715040" cy="37147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D:\Маришкины документики\праздники\звери\post-43892-122969745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42913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1" cy="914400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57200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428604"/>
            <a:ext cx="29289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28604"/>
            <a:ext cx="30718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аришкины документики\праздники\звери\a91ce2156e0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642918"/>
            <a:ext cx="2333628" cy="233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28604"/>
            <a:ext cx="2643206" cy="314327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500306"/>
            <a:ext cx="3000396" cy="390833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571744"/>
            <a:ext cx="2643206" cy="38382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4" name="Picture 2" descr="D:\Маришкины документики\праздники\солнце и др\post-56811-124227463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8274" y="446315"/>
            <a:ext cx="1684254" cy="155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>
            <a:clrChange>
              <a:clrFrom>
                <a:srgbClr val="F3F5F1"/>
              </a:clrFrom>
              <a:clrTo>
                <a:srgbClr val="F3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00042"/>
            <a:ext cx="25717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71480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аришкины документики\праздники\звери\post-43892-122969745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214818"/>
            <a:ext cx="2000264" cy="20002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28604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14620"/>
            <a:ext cx="22860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928934"/>
            <a:ext cx="2428892" cy="34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785926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571480"/>
            <a:ext cx="2428892" cy="328614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500042"/>
            <a:ext cx="2428892" cy="35004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122" name="Picture 2" descr="D:\Маришкины документики\праздники\растения\b4d88db8222f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4643446"/>
            <a:ext cx="706761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Рабочий стол</cp:lastModifiedBy>
  <cp:revision>11</cp:revision>
  <dcterms:created xsi:type="dcterms:W3CDTF">2013-04-15T13:35:01Z</dcterms:created>
  <dcterms:modified xsi:type="dcterms:W3CDTF">2014-03-31T11:37:27Z</dcterms:modified>
</cp:coreProperties>
</file>