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9445C-0629-4136-BB59-366DC714F017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B7E41-60F2-41B5-A7E7-9A53FBF01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B7E41-60F2-41B5-A7E7-9A53FBF0164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7F8C-1DB3-4897-9AD9-D3A05E4AB216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A602-D690-42F7-8165-A957038AC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7F8C-1DB3-4897-9AD9-D3A05E4AB216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A602-D690-42F7-8165-A957038AC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7F8C-1DB3-4897-9AD9-D3A05E4AB216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A602-D690-42F7-8165-A957038AC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7F8C-1DB3-4897-9AD9-D3A05E4AB216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A602-D690-42F7-8165-A957038AC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7F8C-1DB3-4897-9AD9-D3A05E4AB216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A602-D690-42F7-8165-A957038AC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7F8C-1DB3-4897-9AD9-D3A05E4AB216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A602-D690-42F7-8165-A957038AC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7F8C-1DB3-4897-9AD9-D3A05E4AB216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A602-D690-42F7-8165-A957038AC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7F8C-1DB3-4897-9AD9-D3A05E4AB216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A602-D690-42F7-8165-A957038AC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7F8C-1DB3-4897-9AD9-D3A05E4AB216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A602-D690-42F7-8165-A957038AC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7F8C-1DB3-4897-9AD9-D3A05E4AB216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A602-D690-42F7-8165-A957038AC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17F8C-1DB3-4897-9AD9-D3A05E4AB216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A602-D690-42F7-8165-A957038AC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17F8C-1DB3-4897-9AD9-D3A05E4AB216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0A602-D690-42F7-8165-A957038AC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a1606fc9d47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759708" y="2453640"/>
            <a:ext cx="1624584" cy="1950720"/>
          </a:xfrm>
          <a:prstGeom prst="rect">
            <a:avLst/>
          </a:prstGeom>
        </p:spPr>
      </p:pic>
      <p:pic>
        <p:nvPicPr>
          <p:cNvPr id="4" name="Рисунок 3" descr="48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4" descr="0_8386_5b465b7_XL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4" y="1571612"/>
            <a:ext cx="3750775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0_61da2_c004daaf_XL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42910" y="357166"/>
            <a:ext cx="3751107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86380" y="3571876"/>
            <a:ext cx="321471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42910" y="428604"/>
            <a:ext cx="440683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38338" y="381000"/>
            <a:ext cx="5267325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4348" y="500042"/>
            <a:ext cx="314327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57950" y="3286124"/>
            <a:ext cx="192882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14942" y="571480"/>
            <a:ext cx="291467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571736" y="3357562"/>
            <a:ext cx="3048021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4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Рисунок 3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4348" y="642918"/>
            <a:ext cx="442915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2357430"/>
            <a:ext cx="264320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0100" y="785794"/>
            <a:ext cx="3315903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142976" y="3500438"/>
            <a:ext cx="314327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500562" y="2143116"/>
            <a:ext cx="382193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</Words>
  <Application>Microsoft Office PowerPoint</Application>
  <PresentationFormat>Экран (4:3)</PresentationFormat>
  <Paragraphs>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Рабочий стол</cp:lastModifiedBy>
  <cp:revision>7</cp:revision>
  <dcterms:created xsi:type="dcterms:W3CDTF">2003-12-31T21:04:16Z</dcterms:created>
  <dcterms:modified xsi:type="dcterms:W3CDTF">2014-03-31T11:43:49Z</dcterms:modified>
</cp:coreProperties>
</file>