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3B3BD-B6B3-49CB-A1F4-28B2B052DA0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8156-A51A-4D31-9303-9B8B3430B5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5400000">
            <a:off x="1143000" y="-1143001"/>
            <a:ext cx="6858000" cy="9144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3890863"/>
          </a:xfrm>
        </p:spPr>
        <p:txBody>
          <a:bodyPr>
            <a:noAutofit/>
          </a:bodyPr>
          <a:lstStyle/>
          <a:p>
            <a:pPr algn="just"/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учить составлять модель березы, ели, знать и называть названия деревьев, выделять в строении дерева ствол, ветви, листья, хвоинки, развивать логическое мышление, внимание, мелкую моторику рук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Содержание: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педагог предлагает ребенку составить деревце из отдельных частей. Педагог показывает ствол березы и просит подобрать к нему веточки с листочками. Затем взрослый спрашивает название дерева, просит показать ствол, ветки, листья. Самостоятельно ребенок составляет ель, называет дерево, объясняет, где ствол, ветки. Усложнение: педагог просит составить осеннюю березу, зимнюю березу, летнюю березу.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620688"/>
            <a:ext cx="6481997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Дидактическая </a:t>
            </a:r>
            <a:r>
              <a:rPr lang="ru-RU" sz="4800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игра </a:t>
            </a:r>
          </a:p>
          <a:p>
            <a:pPr algn="ctr"/>
            <a:r>
              <a:rPr lang="ru-RU" sz="4800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Составь деревце»</a:t>
            </a:r>
            <a:endParaRPr lang="ru-RU" sz="4800" b="1" dirty="0">
              <a:ln/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ffea06ea3075t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476672"/>
            <a:ext cx="2448272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5400000">
            <a:off x="1143000" y="-1143001"/>
            <a:ext cx="6858000" cy="9144002"/>
          </a:xfrm>
          <a:prstGeom prst="rect">
            <a:avLst/>
          </a:prstGeom>
        </p:spPr>
      </p:pic>
      <p:pic>
        <p:nvPicPr>
          <p:cNvPr id="3" name="Рисунок 2" descr="SAM_0286.JPG"/>
          <p:cNvPicPr>
            <a:picLocks noChangeAspect="1"/>
          </p:cNvPicPr>
          <p:nvPr/>
        </p:nvPicPr>
        <p:blipFill>
          <a:blip r:embed="rId3" cstate="email">
            <a:lum bright="20000"/>
          </a:blip>
          <a:srcRect/>
          <a:stretch>
            <a:fillRect/>
          </a:stretch>
        </p:blipFill>
        <p:spPr>
          <a:xfrm>
            <a:off x="571472" y="1142984"/>
            <a:ext cx="8001056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5400000">
            <a:off x="1143000" y="-1143001"/>
            <a:ext cx="6858000" cy="9144002"/>
          </a:xfrm>
          <a:prstGeom prst="rect">
            <a:avLst/>
          </a:prstGeom>
        </p:spPr>
      </p:pic>
      <p:pic>
        <p:nvPicPr>
          <p:cNvPr id="3" name="Рисунок 2" descr="SAM_0278.JPG"/>
          <p:cNvPicPr>
            <a:picLocks noChangeAspect="1"/>
          </p:cNvPicPr>
          <p:nvPr/>
        </p:nvPicPr>
        <p:blipFill>
          <a:blip r:embed="rId3" cstate="email">
            <a:lum bright="20000"/>
          </a:blip>
          <a:srcRect/>
          <a:stretch>
            <a:fillRect/>
          </a:stretch>
        </p:blipFill>
        <p:spPr>
          <a:xfrm rot="5400000">
            <a:off x="-387659" y="1602050"/>
            <a:ext cx="4572032" cy="2510894"/>
          </a:xfrm>
          <a:prstGeom prst="rect">
            <a:avLst/>
          </a:prstGeom>
        </p:spPr>
      </p:pic>
      <p:pic>
        <p:nvPicPr>
          <p:cNvPr id="4" name="Рисунок 3" descr="SAM_0281.JPG"/>
          <p:cNvPicPr>
            <a:picLocks noChangeAspect="1"/>
          </p:cNvPicPr>
          <p:nvPr/>
        </p:nvPicPr>
        <p:blipFill>
          <a:blip r:embed="rId4" cstate="email">
            <a:lum bright="20000"/>
          </a:blip>
          <a:srcRect/>
          <a:stretch>
            <a:fillRect/>
          </a:stretch>
        </p:blipFill>
        <p:spPr>
          <a:xfrm rot="5400000">
            <a:off x="2500298" y="3000372"/>
            <a:ext cx="4357718" cy="2500330"/>
          </a:xfrm>
          <a:prstGeom prst="rect">
            <a:avLst/>
          </a:prstGeom>
        </p:spPr>
      </p:pic>
      <p:pic>
        <p:nvPicPr>
          <p:cNvPr id="5" name="Рисунок 4" descr="SAM_0282.JPG"/>
          <p:cNvPicPr>
            <a:picLocks noChangeAspect="1"/>
          </p:cNvPicPr>
          <p:nvPr/>
        </p:nvPicPr>
        <p:blipFill>
          <a:blip r:embed="rId5" cstate="email">
            <a:lum bright="20000"/>
          </a:blip>
          <a:srcRect/>
          <a:stretch>
            <a:fillRect/>
          </a:stretch>
        </p:blipFill>
        <p:spPr>
          <a:xfrm rot="5400000">
            <a:off x="5104537" y="1539141"/>
            <a:ext cx="4572033" cy="24938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5400000">
            <a:off x="1143000" y="-1143001"/>
            <a:ext cx="6858000" cy="9144002"/>
          </a:xfrm>
          <a:prstGeom prst="rect">
            <a:avLst/>
          </a:prstGeom>
        </p:spPr>
      </p:pic>
      <p:pic>
        <p:nvPicPr>
          <p:cNvPr id="3" name="Рисунок 2" descr="SAM_0284.JPG"/>
          <p:cNvPicPr>
            <a:picLocks noChangeAspect="1"/>
          </p:cNvPicPr>
          <p:nvPr/>
        </p:nvPicPr>
        <p:blipFill>
          <a:blip r:embed="rId3" cstate="email">
            <a:lum bright="20000"/>
          </a:blip>
          <a:srcRect/>
          <a:stretch>
            <a:fillRect/>
          </a:stretch>
        </p:blipFill>
        <p:spPr>
          <a:xfrm rot="5400000">
            <a:off x="-170390" y="1670532"/>
            <a:ext cx="5317134" cy="3547658"/>
          </a:xfrm>
          <a:prstGeom prst="roundRect">
            <a:avLst/>
          </a:prstGeom>
          <a:ln>
            <a:solidFill>
              <a:srgbClr val="00B050"/>
            </a:solidFill>
          </a:ln>
        </p:spPr>
      </p:pic>
      <p:pic>
        <p:nvPicPr>
          <p:cNvPr id="4" name="Рисунок 3" descr="SAM_0283.JPG"/>
          <p:cNvPicPr>
            <a:picLocks noChangeAspect="1"/>
          </p:cNvPicPr>
          <p:nvPr/>
        </p:nvPicPr>
        <p:blipFill>
          <a:blip r:embed="rId4" cstate="email">
            <a:lum bright="20000"/>
          </a:blip>
          <a:srcRect/>
          <a:stretch>
            <a:fillRect/>
          </a:stretch>
        </p:blipFill>
        <p:spPr>
          <a:xfrm rot="5400000">
            <a:off x="4078327" y="1779535"/>
            <a:ext cx="5371495" cy="3384018"/>
          </a:xfrm>
          <a:prstGeom prst="roundRect">
            <a:avLst/>
          </a:prstGeom>
          <a:ln>
            <a:solidFill>
              <a:srgbClr val="00B050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Цель: учить составлять модель березы, ели, знать и называть названия деревьев, выделять в строении дерева ствол, ветви, листья, хвоинки, развивать логическое мышление, внимание, мелкую моторику рук.  Содержание: педагог предлагает ребенку составить деревце из отдельных частей. Педагог показывает ствол березы и просит подобрать к нему веточки с листочками. Затем взрослый спрашивает название дерева, просит показать ствол, ветки, листья. Самостоятельно ребенок составляет ель, называет дерево, объясняет, где ствол, ветки. Усложнение: педагог просит составить осеннюю березу, зимнюю березу, летнюю березу. 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Рабочий стол</cp:lastModifiedBy>
  <cp:revision>3</cp:revision>
  <dcterms:created xsi:type="dcterms:W3CDTF">2014-03-30T13:50:06Z</dcterms:created>
  <dcterms:modified xsi:type="dcterms:W3CDTF">2014-03-31T11:50:54Z</dcterms:modified>
</cp:coreProperties>
</file>