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5796-5305-43EA-996E-03F1EA70BFB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3DA6-2BBB-4FA2-9D15-FCF78B0F0B1F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5796-5305-43EA-996E-03F1EA70BFB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3DA6-2BBB-4FA2-9D15-FCF78B0F0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5796-5305-43EA-996E-03F1EA70BFB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3DA6-2BBB-4FA2-9D15-FCF78B0F0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5796-5305-43EA-996E-03F1EA70BFB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3DA6-2BBB-4FA2-9D15-FCF78B0F0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5796-5305-43EA-996E-03F1EA70BFB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3DA6-2BBB-4FA2-9D15-FCF78B0F0B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5796-5305-43EA-996E-03F1EA70BFB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3DA6-2BBB-4FA2-9D15-FCF78B0F0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5796-5305-43EA-996E-03F1EA70BFB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3DA6-2BBB-4FA2-9D15-FCF78B0F0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5796-5305-43EA-996E-03F1EA70BFB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3DA6-2BBB-4FA2-9D15-FCF78B0F0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5796-5305-43EA-996E-03F1EA70BFB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3DA6-2BBB-4FA2-9D15-FCF78B0F0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5796-5305-43EA-996E-03F1EA70BFB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3DA6-2BBB-4FA2-9D15-FCF78B0F0B1F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5796-5305-43EA-996E-03F1EA70BFB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3DA6-2BBB-4FA2-9D15-FCF78B0F0B1F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A165796-5305-43EA-996E-03F1EA70BFB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DF3DA6-2BBB-4FA2-9D15-FCF78B0F0B1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229600" cy="1143000"/>
          </a:xfrm>
        </p:spPr>
        <p:txBody>
          <a:bodyPr/>
          <a:lstStyle/>
          <a:p>
            <a:pPr algn="ctr"/>
            <a:r>
              <a:rPr lang="ru-RU" sz="6000" b="1" i="1" dirty="0" smtClean="0"/>
              <a:t>Первоцветы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2553567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548680"/>
            <a:ext cx="2310584" cy="25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3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23528" y="692696"/>
            <a:ext cx="8064896" cy="5184576"/>
          </a:xfrm>
        </p:spPr>
        <p:txBody>
          <a:bodyPr>
            <a:normAutofit fontScale="92500"/>
          </a:bodyPr>
          <a:lstStyle/>
          <a:p>
            <a:r>
              <a:rPr lang="ru-RU" b="1" i="1" dirty="0"/>
              <a:t>Как только кое-где сходит снег, тут же к свету тянутся первые весенние растения, белые, желтые, розовые ,  голубые . </a:t>
            </a:r>
            <a:endParaRPr lang="ru-RU" b="1" i="1" dirty="0" smtClean="0"/>
          </a:p>
          <a:p>
            <a:r>
              <a:rPr lang="ru-RU" b="1" i="1" dirty="0" smtClean="0"/>
              <a:t>Это </a:t>
            </a:r>
            <a:r>
              <a:rPr lang="ru-RU" b="1" i="1" dirty="0"/>
              <a:t>первоцветы - удивительные растения, которые приспособились цвести тогда, когда в лесу на деревьях еще нет листвы, и каждый теплый солнечный лучик доходит до самой земли. </a:t>
            </a:r>
          </a:p>
          <a:p>
            <a:r>
              <a:rPr lang="ru-RU" b="1" i="1" dirty="0" smtClean="0"/>
              <a:t>Появляются первоцветы  в  конце марта </a:t>
            </a:r>
            <a:r>
              <a:rPr lang="ru-RU" b="1" i="1" dirty="0"/>
              <a:t>и </a:t>
            </a:r>
            <a:r>
              <a:rPr lang="ru-RU" b="1" i="1" dirty="0" smtClean="0"/>
              <a:t>начале апреля. К ним относятся такие цветы как: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Хохлатка, Ветреница Дубравная, Медуница, Мать и мачеха , подснежник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>
                <a:solidFill>
                  <a:schemeClr val="tx1"/>
                </a:solidFill>
              </a:rPr>
              <a:t>Растения взяты под охрану, т.к. люди срывают первые цветы в букеты, собирают их как лекарственные растения, растений становиться всё меньше; гуляя по лесу люди вытаптывают растения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99176" cy="1074448"/>
          </a:xfrm>
        </p:spPr>
        <p:txBody>
          <a:bodyPr/>
          <a:lstStyle/>
          <a:p>
            <a:pPr algn="ctr"/>
            <a:r>
              <a:rPr lang="ru-RU" dirty="0" smtClean="0"/>
              <a:t>Хохлатка 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932040" y="1484784"/>
            <a:ext cx="3822192" cy="344728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Это растение зацветает очень рано, едва снег успевает исчезнуть. Маленькое растение с чудесными сиреневыми цветами . У каждого цветка есть маленький хохолок. Зацветает лишь на 4-5 год своей жизни. Семена </a:t>
            </a:r>
            <a:r>
              <a:rPr lang="ru-RU" b="1" i="1" dirty="0" err="1" smtClean="0">
                <a:solidFill>
                  <a:schemeClr val="tx1"/>
                </a:solidFill>
              </a:rPr>
              <a:t>холатки</a:t>
            </a:r>
            <a:r>
              <a:rPr lang="ru-RU" b="1" i="1" dirty="0" smtClean="0">
                <a:solidFill>
                  <a:schemeClr val="tx1"/>
                </a:solidFill>
              </a:rPr>
              <a:t> разносят муравьи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19946"/>
            <a:ext cx="1252383" cy="175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81589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1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Ветреница Дубравная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3822192" cy="4752528"/>
          </a:xfrm>
        </p:spPr>
        <p:txBody>
          <a:bodyPr>
            <a:noAutofit/>
          </a:bodyPr>
          <a:lstStyle/>
          <a:p>
            <a:r>
              <a:rPr lang="ru-RU" sz="2000" b="1" i="1" dirty="0"/>
              <a:t>Как только сходит снег, и у деревьев начинают набухать почки, под редким пологом смешанных и лиственных лесов, а также на опушках ельников распускается прелестный нежный цветок. Это ветреница дубравная название Ветреницы дубравной образовалось из-за особенности цветка раскачиваться при малейшем дуновении ветерка.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55763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5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Медуница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148064" y="1916832"/>
            <a:ext cx="3822192" cy="44976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Медуница не даром называется медуницей — ее цветы очень богаты нектаром и она является одним из первых весенних медоносов</a:t>
            </a:r>
            <a:r>
              <a:rPr lang="ru-RU" dirty="0" smtClean="0"/>
              <a:t>. Медуница- </a:t>
            </a:r>
            <a:r>
              <a:rPr lang="ru-RU" dirty="0"/>
              <a:t>лекарственное сибирское   растение.  Со середины апреля, гуляя по лесу, всегда вернешься домой с маленьким  букетом  этого скромного  раннего  растения.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12845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966" y="476672"/>
            <a:ext cx="3268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Это прозвище недаром</a:t>
            </a:r>
          </a:p>
          <a:p>
            <a:r>
              <a:rPr lang="ru-RU" b="1" i="1" dirty="0"/>
              <a:t> У красивого цветка.</a:t>
            </a:r>
          </a:p>
          <a:p>
            <a:r>
              <a:rPr lang="ru-RU" b="1" i="1" dirty="0"/>
              <a:t> Капля сочного нектара</a:t>
            </a:r>
          </a:p>
          <a:p>
            <a:r>
              <a:rPr lang="ru-RU" b="1" i="1" dirty="0"/>
              <a:t> И душиста и сладка.</a:t>
            </a:r>
          </a:p>
          <a:p>
            <a:r>
              <a:rPr lang="ru-RU" b="1" i="1" dirty="0"/>
              <a:t> От простуды излечиться</a:t>
            </a:r>
          </a:p>
          <a:p>
            <a:r>
              <a:rPr lang="ru-RU" b="1" i="1" dirty="0"/>
              <a:t> Вам поможет медуница.</a:t>
            </a:r>
          </a:p>
          <a:p>
            <a:r>
              <a:rPr lang="ru-RU" b="1" i="1" dirty="0"/>
              <a:t> В лес пойдете, не забудьте</a:t>
            </a:r>
          </a:p>
          <a:p>
            <a:r>
              <a:rPr lang="ru-RU" b="1" i="1" dirty="0"/>
              <a:t> Медунице </a:t>
            </a:r>
            <a:r>
              <a:rPr lang="ru-RU" b="1" i="1" dirty="0" smtClean="0"/>
              <a:t>поклониться</a:t>
            </a:r>
            <a:endParaRPr lang="ru-RU" b="1" i="1" dirty="0"/>
          </a:p>
          <a:p>
            <a:r>
              <a:rPr lang="ru-RU" dirty="0" smtClean="0"/>
              <a:t>. </a:t>
            </a:r>
            <a:r>
              <a:rPr lang="ru-RU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9748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Мать и мачеха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5" y="1700808"/>
            <a:ext cx="3822192" cy="4425672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chemeClr val="tx1"/>
                </a:solidFill>
              </a:rPr>
              <a:t>Весенний первоцвет - мать-и-мачеха. </a:t>
            </a:r>
            <a:r>
              <a:rPr lang="ru-RU" sz="1800" b="1" i="1" dirty="0" err="1">
                <a:solidFill>
                  <a:schemeClr val="tx1"/>
                </a:solidFill>
              </a:rPr>
              <a:t>Золотистожелтый</a:t>
            </a:r>
            <a:r>
              <a:rPr lang="ru-RU" sz="1800" b="1" i="1" dirty="0">
                <a:solidFill>
                  <a:schemeClr val="tx1"/>
                </a:solidFill>
              </a:rPr>
              <a:t> подснежник растет по берегам рек и ручьев, по обрывам и глинистым склонам, вдоль железных дорог. Мать-и-мачеха – лекарственное </a:t>
            </a:r>
            <a:r>
              <a:rPr lang="ru-RU" sz="1800" b="1" i="1" dirty="0" smtClean="0">
                <a:solidFill>
                  <a:schemeClr val="tx1"/>
                </a:solidFill>
              </a:rPr>
              <a:t>растение. Если рассмотреть </a:t>
            </a:r>
            <a:r>
              <a:rPr lang="ru-RU" sz="1800" b="1" i="1" dirty="0">
                <a:solidFill>
                  <a:schemeClr val="tx1"/>
                </a:solidFill>
              </a:rPr>
              <a:t>лист этого растения с «лица и с изнанки» , то видно, что одна сторона листочка на ощупь теплая, ласковая, пушистая, как мать. А другая, нижняя сторона, если прикоснуться к ней – холодная, жесткая и скользкая. Это - мачеха.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81930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Подснежник</a:t>
            </a:r>
            <a:r>
              <a:rPr lang="ru-RU" b="1" i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8" y="2636912"/>
            <a:ext cx="410445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01098" y="2544286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В лесу, где берёзки столпились гурьбой, Подснежника глянул глазок голубой. Сперва понемножку Зелёную выставил ножку, Потом потянулся из всех своих маленьких сил И тихо спросил: "Я вижу, погода тепла и ясна, Скажите, ведь, правда, что это весна?"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95997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/>
              <a:t>Прорастает сквозь снежок, К солнечным лучам, цветок, Маленький и нежный, Беленький подснежник.</a:t>
            </a:r>
          </a:p>
        </p:txBody>
      </p:sp>
    </p:spTree>
    <p:extLst>
      <p:ext uri="{BB962C8B-B14F-4D97-AF65-F5344CB8AC3E}">
        <p14:creationId xmlns:p14="http://schemas.microsoft.com/office/powerpoint/2010/main" val="11132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82</TotalTime>
  <Words>439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Паркет</vt:lpstr>
      <vt:lpstr>Первоцветы </vt:lpstr>
      <vt:lpstr>Презентация PowerPoint</vt:lpstr>
      <vt:lpstr>Хохлатка </vt:lpstr>
      <vt:lpstr>Ветреница Дубравная </vt:lpstr>
      <vt:lpstr>     Медуница</vt:lpstr>
      <vt:lpstr>Мать и мачеха </vt:lpstr>
      <vt:lpstr>Подснежник.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Первоцветы</dc:title>
  <dc:creator>pc</dc:creator>
  <cp:lastModifiedBy>pc</cp:lastModifiedBy>
  <cp:revision>9</cp:revision>
  <dcterms:created xsi:type="dcterms:W3CDTF">2014-03-22T11:52:54Z</dcterms:created>
  <dcterms:modified xsi:type="dcterms:W3CDTF">2014-03-23T12:27:35Z</dcterms:modified>
</cp:coreProperties>
</file>