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89" r:id="rId2"/>
    <p:sldId id="270" r:id="rId3"/>
    <p:sldId id="272" r:id="rId4"/>
    <p:sldId id="258" r:id="rId5"/>
    <p:sldId id="273" r:id="rId6"/>
    <p:sldId id="259" r:id="rId7"/>
    <p:sldId id="274" r:id="rId8"/>
    <p:sldId id="288" r:id="rId9"/>
    <p:sldId id="261" r:id="rId10"/>
    <p:sldId id="275" r:id="rId11"/>
    <p:sldId id="276" r:id="rId12"/>
    <p:sldId id="277" r:id="rId13"/>
    <p:sldId id="279" r:id="rId14"/>
    <p:sldId id="280" r:id="rId15"/>
    <p:sldId id="281" r:id="rId16"/>
    <p:sldId id="282" r:id="rId17"/>
    <p:sldId id="283" r:id="rId18"/>
    <p:sldId id="264" r:id="rId19"/>
    <p:sldId id="284" r:id="rId20"/>
    <p:sldId id="286" r:id="rId21"/>
    <p:sldId id="267" r:id="rId22"/>
    <p:sldId id="287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6" autoAdjust="0"/>
    <p:restoredTop sz="94660"/>
  </p:normalViewPr>
  <p:slideViewPr>
    <p:cSldViewPr>
      <p:cViewPr varScale="1">
        <p:scale>
          <a:sx n="103" d="100"/>
          <a:sy n="103" d="100"/>
        </p:scale>
        <p:origin x="2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CFBFA-913E-4CAA-9D2D-ECFE076EC7A4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3D879-9189-4021-9F8B-D485E5ED7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94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46E4-5066-41DD-B9AE-C6E1CDCBBF4D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612C-30E1-4C14-A88C-C15C1F016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46E4-5066-41DD-B9AE-C6E1CDCBBF4D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612C-30E1-4C14-A88C-C15C1F016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46E4-5066-41DD-B9AE-C6E1CDCBBF4D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612C-30E1-4C14-A88C-C15C1F016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46E4-5066-41DD-B9AE-C6E1CDCBBF4D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612C-30E1-4C14-A88C-C15C1F016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46E4-5066-41DD-B9AE-C6E1CDCBBF4D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612C-30E1-4C14-A88C-C15C1F016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46E4-5066-41DD-B9AE-C6E1CDCBBF4D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612C-30E1-4C14-A88C-C15C1F016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46E4-5066-41DD-B9AE-C6E1CDCBBF4D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612C-30E1-4C14-A88C-C15C1F016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46E4-5066-41DD-B9AE-C6E1CDCBBF4D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612C-30E1-4C14-A88C-C15C1F016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46E4-5066-41DD-B9AE-C6E1CDCBBF4D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612C-30E1-4C14-A88C-C15C1F016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46E4-5066-41DD-B9AE-C6E1CDCBBF4D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612C-30E1-4C14-A88C-C15C1F016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46E4-5066-41DD-B9AE-C6E1CDCBBF4D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50612C-30E1-4C14-A88C-C15C1F016A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5A46E4-5066-41DD-B9AE-C6E1CDCBBF4D}" type="datetimeFigureOut">
              <a:rPr lang="ru-RU" smtClean="0"/>
              <a:pPr/>
              <a:t>24.07.2013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50612C-30E1-4C14-A88C-C15C1F016A8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F:\&#1059;&#1095;&#1077;&#1073;&#1085;&#1086;-&#1084;&#1077;&#1090;&#1086;&#1076;&#1080;&#1095;&#1077;&#1089;&#1082;&#1080;&#1077;%20&#1084;&#1072;&#1090;&#1077;&#1088;&#1080;&#1072;&#1083;&#1099;\&#1091;&#1095;&#1080;&#1090;&#1077;&#1083;&#1102;%20&#1084;&#1072;&#1090;&#1077;&#1084;&#1072;&#1090;&#1080;&#1082;&#1080;\&#1084;&#1085;&#1086;&#1075;&#1086;&#1075;&#1088;&#1072;&#1085;&#1085;&#1080;&#1082;&#1080;\www.nips.riss-telecom.ru\poly\uniform\nonconvex\kepler-poinsot\texture\small_stellated_dodecahedro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Леонардо да Винчи – художник или математик!?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524986"/>
      </p:ext>
    </p:extLst>
  </p:cSld>
  <p:clrMapOvr>
    <a:masterClrMapping/>
  </p:clrMapOvr>
  <p:transition spd="slow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0364" y="5429264"/>
            <a:ext cx="5429288" cy="12192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Ткацкий станок</a:t>
            </a:r>
            <a:endParaRPr lang="ru-RU" sz="2800" b="1" dirty="0"/>
          </a:p>
        </p:txBody>
      </p:sp>
      <p:pic>
        <p:nvPicPr>
          <p:cNvPr id="3074" name="Picture 2" descr="C:\Documents and Settings\надя\Рабочий стол\index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7166"/>
            <a:ext cx="6786610" cy="57730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28926" y="5286388"/>
            <a:ext cx="5572164" cy="12192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Водяной двигатель</a:t>
            </a:r>
            <a:endParaRPr lang="ru-RU" sz="2800" b="1" dirty="0"/>
          </a:p>
        </p:txBody>
      </p:sp>
      <p:pic>
        <p:nvPicPr>
          <p:cNvPr id="4100" name="Picture 4" descr="C:\Documents and Settings\надя\Мои документы\Мои рисунки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373529" cy="5429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7620" y="5643578"/>
            <a:ext cx="3786214" cy="71915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Арбалет</a:t>
            </a:r>
            <a:endParaRPr lang="ru-RU" sz="2800" b="1" dirty="0"/>
          </a:p>
        </p:txBody>
      </p:sp>
      <p:pic>
        <p:nvPicPr>
          <p:cNvPr id="5122" name="Picture 2" descr="C:\Documents and Settings\надя\Рабочий стол\1238997839_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143932" cy="5539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0364" y="5429264"/>
            <a:ext cx="4071966" cy="12192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Паровая пушка</a:t>
            </a:r>
            <a:endParaRPr lang="ru-RU" sz="2800" b="1" dirty="0"/>
          </a:p>
        </p:txBody>
      </p:sp>
      <p:pic>
        <p:nvPicPr>
          <p:cNvPr id="7170" name="Picture 2" descr="C:\Documents and Settings\надя\Рабочий стол\279323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8001056" cy="60043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29058" y="5429264"/>
            <a:ext cx="2428892" cy="12192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Танк</a:t>
            </a:r>
            <a:endParaRPr lang="ru-RU" sz="2800" b="1" dirty="0"/>
          </a:p>
        </p:txBody>
      </p:sp>
      <p:pic>
        <p:nvPicPr>
          <p:cNvPr id="8194" name="Picture 2" descr="C:\Documents and Settings\надя\Рабочий стол\1198245618_tank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299149"/>
            <a:ext cx="8001056" cy="59159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868" y="5429264"/>
            <a:ext cx="3500462" cy="12192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Парашют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9218" name="Picture 2" descr="C:\Documents and Settings\надя\Рабочий стол\1104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290"/>
            <a:ext cx="7072362" cy="6042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14678" y="5429264"/>
            <a:ext cx="4729138" cy="12192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Схема вертолёта</a:t>
            </a:r>
            <a:endParaRPr lang="ru-RU" sz="2800" b="1" dirty="0"/>
          </a:p>
        </p:txBody>
      </p:sp>
      <p:pic>
        <p:nvPicPr>
          <p:cNvPr id="10242" name="Picture 2" descr="C:\Documents and Settings\надя\Рабочий стол\9727023_1196094376_Flying_Machine_Leonardo_da_Vinci_1490__1600x1200__ID_8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679717" cy="5786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8992" y="5429264"/>
            <a:ext cx="5372080" cy="12192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Вертолёт</a:t>
            </a:r>
            <a:endParaRPr lang="ru-RU" sz="2800" b="1" dirty="0"/>
          </a:p>
        </p:txBody>
      </p:sp>
      <p:pic>
        <p:nvPicPr>
          <p:cNvPr id="11266" name="Picture 2" descr="C:\Documents and Settings\надя\Рабочий стол\edc46ec7a7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429684" cy="58551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at.1september.ru/2003/12/no12_15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57166"/>
            <a:ext cx="500066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500702"/>
            <a:ext cx="3714776" cy="91914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«Дама с горностаем»</a:t>
            </a:r>
            <a:endParaRPr lang="ru-RU" sz="2800" b="1" dirty="0"/>
          </a:p>
        </p:txBody>
      </p:sp>
      <p:pic>
        <p:nvPicPr>
          <p:cNvPr id="13314" name="Picture 2" descr="C:\Documents and Settings\надя\Мои документы\Мои рисунки\300px-The_Lady_with_an_Ermi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14290"/>
            <a:ext cx="4663557" cy="63579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57158" y="571480"/>
            <a:ext cx="8501122" cy="5715040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Adventure" pitchFamily="2" charset="0"/>
              </a:rPr>
              <a:t>Когда человек рождается, ему дают имя, чтобы не перепутать его с другими людьми. Некоторые люди, кроме того, сами </a:t>
            </a:r>
            <a:r>
              <a:rPr lang="ru-RU" sz="2800" b="1" i="1" dirty="0" smtClean="0">
                <a:latin typeface="Adventure" pitchFamily="2" charset="0"/>
              </a:rPr>
              <a:t>делают себе имя</a:t>
            </a:r>
            <a:r>
              <a:rPr lang="ru-RU" sz="2800" b="1" dirty="0" smtClean="0">
                <a:latin typeface="Adventure" pitchFamily="2" charset="0"/>
              </a:rPr>
              <a:t>, именуя собою некий неназванный смысл. Какому же смыслу служит сегодня общеизвестное имя </a:t>
            </a:r>
          </a:p>
          <a:p>
            <a:pPr algn="ctr"/>
            <a:r>
              <a:rPr lang="ru-RU" sz="2800" b="1" dirty="0" smtClean="0">
                <a:latin typeface="Adventure" pitchFamily="2" charset="0"/>
              </a:rPr>
              <a:t>«Леонардо да Винчи»?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надя\Рабочий стол\Безымянный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7954" y="3284984"/>
            <a:ext cx="2239530" cy="33592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885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235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29264"/>
            <a:ext cx="4143372" cy="12858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Леонардо да Винчи.</a:t>
            </a:r>
            <a:br>
              <a:rPr lang="ru-RU" sz="2800" b="1" dirty="0" smtClean="0"/>
            </a:br>
            <a:r>
              <a:rPr lang="ru-RU" sz="2800" b="1" dirty="0" smtClean="0"/>
              <a:t>Автопортрет.</a:t>
            </a:r>
            <a:endParaRPr lang="ru-RU" sz="2800" b="1" dirty="0"/>
          </a:p>
        </p:txBody>
      </p:sp>
      <p:pic>
        <p:nvPicPr>
          <p:cNvPr id="2050" name="Picture 2" descr="C:\Documents and Settings\надя\Рабочий стол\av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99305"/>
            <a:ext cx="4629963" cy="63444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715016"/>
            <a:ext cx="3286148" cy="78581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«Мадонна Литта»</a:t>
            </a:r>
            <a:endParaRPr lang="ru-RU" sz="2800" b="1" dirty="0"/>
          </a:p>
        </p:txBody>
      </p:sp>
      <p:pic>
        <p:nvPicPr>
          <p:cNvPr id="12290" name="Picture 2" descr="C:\Documents and Settings\надя\Мои документы\Мои рисунки\5_0_23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14290"/>
            <a:ext cx="5072098" cy="64455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643578"/>
            <a:ext cx="3571900" cy="100010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«Портрет музыканта»</a:t>
            </a:r>
            <a:endParaRPr lang="ru-RU" sz="2800" b="1" dirty="0"/>
          </a:p>
        </p:txBody>
      </p:sp>
      <p:pic>
        <p:nvPicPr>
          <p:cNvPr id="1026" name="Picture 2" descr="C:\Documents and Settings\надя\Мои документы\Мои рисунки\musica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22665"/>
            <a:ext cx="4714876" cy="66348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43116"/>
            <a:ext cx="9144000" cy="271464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dventure" pitchFamily="2" charset="0"/>
              </a:rPr>
              <a:t>Но решать вам кто же он, </a:t>
            </a:r>
          </a:p>
          <a:p>
            <a:pPr algn="ctr"/>
            <a:r>
              <a:rPr lang="ru-RU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dventure" pitchFamily="2" charset="0"/>
              </a:rPr>
              <a:t>художник или математик?</a:t>
            </a:r>
            <a:endParaRPr lang="ru-RU" sz="5400" dirty="0">
              <a:solidFill>
                <a:schemeClr val="accent2">
                  <a:lumMod val="40000"/>
                  <a:lumOff val="60000"/>
                </a:schemeClr>
              </a:solidFill>
              <a:latin typeface="Adventure" pitchFamily="2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715436" cy="6858000"/>
          </a:xfrm>
        </p:spPr>
        <p:txBody>
          <a:bodyPr/>
          <a:lstStyle/>
          <a:p>
            <a:r>
              <a:rPr lang="en-US" dirty="0" smtClean="0"/>
              <a:t>  </a:t>
            </a:r>
            <a:endParaRPr lang="ru-RU" dirty="0" smtClean="0"/>
          </a:p>
          <a:p>
            <a:pPr algn="ctr"/>
            <a:r>
              <a:rPr lang="en-US" dirty="0" smtClean="0"/>
              <a:t>  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3200" b="1" dirty="0" smtClean="0">
                <a:latin typeface="Bolero script" pitchFamily="66" charset="0"/>
              </a:rPr>
              <a:t>Пусть не читает меня в основаниях моих тот, кто не математик.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***</a:t>
            </a:r>
          </a:p>
          <a:p>
            <a:pPr algn="ctr"/>
            <a:r>
              <a:rPr lang="ru-RU" sz="3200" b="1" dirty="0" smtClean="0">
                <a:latin typeface="Bolero script" pitchFamily="66" charset="0"/>
              </a:rPr>
              <a:t>Никакой достоверности нет в науках там, где нельзя приложить ни одной из математических наук, и в том, что не имеет связи с математикой.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/>
            <a:r>
              <a:rPr lang="ru-RU" sz="7200" dirty="0" smtClean="0"/>
              <a:t>     </a:t>
            </a:r>
          </a:p>
          <a:p>
            <a:pPr algn="l"/>
            <a:r>
              <a:rPr lang="ru-RU" sz="7200" dirty="0" smtClean="0"/>
              <a:t>        </a:t>
            </a:r>
            <a:r>
              <a:rPr lang="ru-RU" sz="7200" dirty="0" smtClean="0">
                <a:latin typeface="Bolero script" pitchFamily="66" charset="0"/>
              </a:rPr>
              <a:t>1</a:t>
            </a:r>
            <a:r>
              <a:rPr lang="ru-RU" sz="6000" dirty="0" smtClean="0">
                <a:latin typeface="Bolero script" pitchFamily="66" charset="0"/>
              </a:rPr>
              <a:t>                         </a:t>
            </a:r>
            <a:r>
              <a:rPr lang="ru-RU" sz="7200" dirty="0" smtClean="0">
                <a:latin typeface="Bolero script" pitchFamily="66" charset="0"/>
              </a:rPr>
              <a:t>1</a:t>
            </a:r>
          </a:p>
          <a:p>
            <a:pPr algn="l"/>
            <a:r>
              <a:rPr lang="ru-RU" sz="6000" dirty="0" smtClean="0">
                <a:latin typeface="Bolero script" pitchFamily="66" charset="0"/>
              </a:rPr>
              <a:t>         </a:t>
            </a:r>
            <a:r>
              <a:rPr lang="ru-RU" sz="7200" dirty="0" smtClean="0">
                <a:latin typeface="Bolero script" pitchFamily="66" charset="0"/>
              </a:rPr>
              <a:t>4</a:t>
            </a:r>
            <a:r>
              <a:rPr lang="ru-RU" sz="6000" dirty="0" smtClean="0">
                <a:latin typeface="Bolero script" pitchFamily="66" charset="0"/>
              </a:rPr>
              <a:t>                        5</a:t>
            </a:r>
          </a:p>
          <a:p>
            <a:pPr algn="l"/>
            <a:r>
              <a:rPr lang="ru-RU" sz="6000" dirty="0" smtClean="0">
                <a:latin typeface="Bolero script" pitchFamily="66" charset="0"/>
              </a:rPr>
              <a:t>         5                         </a:t>
            </a:r>
            <a:r>
              <a:rPr lang="ru-RU" sz="7200" dirty="0" smtClean="0">
                <a:latin typeface="Bolero script" pitchFamily="66" charset="0"/>
              </a:rPr>
              <a:t>1</a:t>
            </a:r>
          </a:p>
          <a:p>
            <a:pPr algn="l"/>
            <a:r>
              <a:rPr lang="ru-RU" sz="6000" dirty="0" smtClean="0">
                <a:latin typeface="Bolero script" pitchFamily="66" charset="0"/>
              </a:rPr>
              <a:t>         </a:t>
            </a:r>
            <a:r>
              <a:rPr lang="ru-RU" sz="7200" dirty="0" smtClean="0">
                <a:latin typeface="Bolero script" pitchFamily="66" charset="0"/>
              </a:rPr>
              <a:t>2 </a:t>
            </a:r>
            <a:r>
              <a:rPr lang="ru-RU" sz="6000" dirty="0" smtClean="0">
                <a:latin typeface="Bolero script" pitchFamily="66" charset="0"/>
              </a:rPr>
              <a:t>                       9 </a:t>
            </a:r>
            <a:endParaRPr lang="ru-RU" sz="6000" dirty="0">
              <a:latin typeface="Bolero script" pitchFamily="66" charset="0"/>
            </a:endParaRPr>
          </a:p>
        </p:txBody>
      </p:sp>
      <p:pic>
        <p:nvPicPr>
          <p:cNvPr id="4" name="Picture 2" descr="C:\Documents and Settings\надя\Рабочий стол\Безымянный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14290"/>
            <a:ext cx="4310077" cy="6465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опорции головы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85728"/>
            <a:ext cx="4714908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Мона &#10;Лиза Леонардо да Винч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285860"/>
            <a:ext cx="3500462" cy="4420551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Bolero script" pitchFamily="66" charset="0"/>
                <a:ea typeface="Times New Roman" pitchFamily="18" charset="0"/>
                <a:cs typeface="Courier New" pitchFamily="49" charset="0"/>
              </a:rPr>
              <a:t>Золотое сечение в картине  Леонардо да Винчи </a:t>
            </a:r>
          </a:p>
          <a:p>
            <a:pPr algn="ctr"/>
            <a:r>
              <a:rPr lang="ru-RU" sz="3200" b="1" dirty="0" smtClean="0">
                <a:latin typeface="Bolero script" pitchFamily="66" charset="0"/>
                <a:ea typeface="Times New Roman" pitchFamily="18" charset="0"/>
                <a:cs typeface="Courier New" pitchFamily="49" charset="0"/>
              </a:rPr>
              <a:t>"Джоконда"</a:t>
            </a:r>
            <a:endParaRPr lang="ru-RU" sz="3200" b="1" dirty="0">
              <a:solidFill>
                <a:schemeClr val="tx2">
                  <a:lumMod val="90000"/>
                </a:schemeClr>
              </a:solidFill>
              <a:latin typeface="Bolero script" pitchFamily="66" charset="0"/>
            </a:endParaRPr>
          </a:p>
        </p:txBody>
      </p:sp>
      <p:pic>
        <p:nvPicPr>
          <p:cNvPr id="6" name="Picture 4" descr="Малый звездчатый додекаэдр (JPEG)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285860"/>
            <a:ext cx="4357718" cy="435771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643578"/>
            <a:ext cx="8929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Портрет Моно Лизы привлекает тем, что композиция рисунка построена на"золотых треугольниках" (точнее на треугольниках, являющихся кусками правильного звездчатого пятиугольника).</a:t>
            </a:r>
            <a:endParaRPr lang="ru-RU" dirty="0" smtClean="0">
              <a:latin typeface="Arial" pitchFamily="34" charset="0"/>
            </a:endParaRPr>
          </a:p>
        </p:txBody>
      </p:sp>
      <p:pic>
        <p:nvPicPr>
          <p:cNvPr id="8" name="Picture 10" descr="Леонардо да Винч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214546" y="1214422"/>
            <a:ext cx="4500594" cy="45005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надя\Рабочий стол\B1626p255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290"/>
            <a:ext cx="6429420" cy="64294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оекты &#10;гидравлических машин и приспособлений для водолаза. Рисунок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71472" y="5643578"/>
            <a:ext cx="7786742" cy="785818"/>
          </a:xfrm>
        </p:spPr>
        <p:txBody>
          <a:bodyPr/>
          <a:lstStyle/>
          <a:p>
            <a:r>
              <a:rPr lang="ru-RU" sz="2800" b="1" dirty="0" smtClean="0"/>
              <a:t>Станок для насечки напильников </a:t>
            </a:r>
            <a:endParaRPr lang="ru-RU" sz="2800" b="1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надя\Рабочий стол\id_p1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8428508" cy="435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</TotalTime>
  <Words>144</Words>
  <Application>Microsoft Office PowerPoint</Application>
  <PresentationFormat>Экран (4:3)</PresentationFormat>
  <Paragraphs>34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Adventure</vt:lpstr>
      <vt:lpstr>Arial</vt:lpstr>
      <vt:lpstr>Bolero script</vt:lpstr>
      <vt:lpstr>Calibri</vt:lpstr>
      <vt:lpstr>Constantia</vt:lpstr>
      <vt:lpstr>Courier New</vt:lpstr>
      <vt:lpstr>Times New Roman</vt:lpstr>
      <vt:lpstr>Wingdings 2</vt:lpstr>
      <vt:lpstr>Поток</vt:lpstr>
      <vt:lpstr>Леонардо да Винчи – художник или математик!?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Станок для насечки напильников </vt:lpstr>
      <vt:lpstr>Ткацкий станок</vt:lpstr>
      <vt:lpstr>Водяной двигатель</vt:lpstr>
      <vt:lpstr>Арбалет</vt:lpstr>
      <vt:lpstr>Паровая пушка</vt:lpstr>
      <vt:lpstr>Танк</vt:lpstr>
      <vt:lpstr>Парашют </vt:lpstr>
      <vt:lpstr>Схема вертолёта</vt:lpstr>
      <vt:lpstr>Вертолёт</vt:lpstr>
      <vt:lpstr>Презентация PowerPoint</vt:lpstr>
      <vt:lpstr>«Дама с горностаем»</vt:lpstr>
      <vt:lpstr>Леонардо да Винчи. Автопортрет.</vt:lpstr>
      <vt:lpstr>«Мадонна Литта»</vt:lpstr>
      <vt:lpstr>«Портрет музыканта»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Леонардо да Винчи – художник или математик!?  </dc:title>
  <dc:creator>надя</dc:creator>
  <cp:lastModifiedBy>Николай</cp:lastModifiedBy>
  <cp:revision>98</cp:revision>
  <dcterms:created xsi:type="dcterms:W3CDTF">2010-04-17T11:35:37Z</dcterms:created>
  <dcterms:modified xsi:type="dcterms:W3CDTF">2013-07-24T02:16:12Z</dcterms:modified>
</cp:coreProperties>
</file>