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1"/>
  </p:notesMasterIdLst>
  <p:sldIdLst>
    <p:sldId id="256" r:id="rId2"/>
    <p:sldId id="258" r:id="rId3"/>
    <p:sldId id="259" r:id="rId4"/>
    <p:sldId id="283" r:id="rId5"/>
    <p:sldId id="278" r:id="rId6"/>
    <p:sldId id="284" r:id="rId7"/>
    <p:sldId id="261" r:id="rId8"/>
    <p:sldId id="288" r:id="rId9"/>
    <p:sldId id="262" r:id="rId10"/>
    <p:sldId id="263" r:id="rId11"/>
    <p:sldId id="264" r:id="rId12"/>
    <p:sldId id="279" r:id="rId13"/>
    <p:sldId id="267" r:id="rId14"/>
    <p:sldId id="268" r:id="rId15"/>
    <p:sldId id="273" r:id="rId16"/>
    <p:sldId id="280" r:id="rId17"/>
    <p:sldId id="289" r:id="rId18"/>
    <p:sldId id="270" r:id="rId19"/>
    <p:sldId id="271" r:id="rId20"/>
    <p:sldId id="285" r:id="rId21"/>
    <p:sldId id="265" r:id="rId22"/>
    <p:sldId id="287" r:id="rId23"/>
    <p:sldId id="272" r:id="rId24"/>
    <p:sldId id="286" r:id="rId25"/>
    <p:sldId id="275" r:id="rId26"/>
    <p:sldId id="276" r:id="rId27"/>
    <p:sldId id="281" r:id="rId28"/>
    <p:sldId id="277" r:id="rId29"/>
    <p:sldId id="290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59" autoAdjust="0"/>
    <p:restoredTop sz="86306" autoAdjust="0"/>
  </p:normalViewPr>
  <p:slideViewPr>
    <p:cSldViewPr>
      <p:cViewPr varScale="1">
        <p:scale>
          <a:sx n="60" d="100"/>
          <a:sy n="60" d="100"/>
        </p:scale>
        <p:origin x="-76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5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5521D-CBDE-48DA-AD0C-35188D9254B0}" type="datetimeFigureOut">
              <a:rPr lang="ru-RU" smtClean="0"/>
              <a:pPr/>
              <a:t>24.04.2013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F25958-55DE-49CC-9FE5-4CBCC660312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F25958-55DE-49CC-9FE5-4CBCC6603128}" type="slidenum">
              <a:rPr lang="ru-RU" smtClean="0"/>
              <a:pPr/>
              <a:t>29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6A59-6522-40DE-B394-A01CB23C5B07}" type="datetimeFigureOut">
              <a:rPr lang="ru-RU" smtClean="0"/>
              <a:pPr/>
              <a:t>24.04.2013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D2AC7-C7A7-4304-A122-636828256C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6A59-6522-40DE-B394-A01CB23C5B07}" type="datetimeFigureOut">
              <a:rPr lang="ru-RU" smtClean="0"/>
              <a:pPr/>
              <a:t>24.04.2013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D2AC7-C7A7-4304-A122-636828256C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6A59-6522-40DE-B394-A01CB23C5B07}" type="datetimeFigureOut">
              <a:rPr lang="ru-RU" smtClean="0"/>
              <a:pPr/>
              <a:t>24.04.2013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D2AC7-C7A7-4304-A122-636828256C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6A59-6522-40DE-B394-A01CB23C5B07}" type="datetimeFigureOut">
              <a:rPr lang="ru-RU" smtClean="0"/>
              <a:pPr/>
              <a:t>24.04.2013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D2AC7-C7A7-4304-A122-636828256C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6A59-6522-40DE-B394-A01CB23C5B07}" type="datetimeFigureOut">
              <a:rPr lang="ru-RU" smtClean="0"/>
              <a:pPr/>
              <a:t>24.04.2013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D2AC7-C7A7-4304-A122-636828256C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6A59-6522-40DE-B394-A01CB23C5B07}" type="datetimeFigureOut">
              <a:rPr lang="ru-RU" smtClean="0"/>
              <a:pPr/>
              <a:t>24.04.2013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D2AC7-C7A7-4304-A122-636828256C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6A59-6522-40DE-B394-A01CB23C5B07}" type="datetimeFigureOut">
              <a:rPr lang="ru-RU" smtClean="0"/>
              <a:pPr/>
              <a:t>24.04.2013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D2AC7-C7A7-4304-A122-636828256C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6A59-6522-40DE-B394-A01CB23C5B07}" type="datetimeFigureOut">
              <a:rPr lang="ru-RU" smtClean="0"/>
              <a:pPr/>
              <a:t>24.04.2013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D2AC7-C7A7-4304-A122-636828256C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6A59-6522-40DE-B394-A01CB23C5B07}" type="datetimeFigureOut">
              <a:rPr lang="ru-RU" smtClean="0"/>
              <a:pPr/>
              <a:t>24.04.2013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D2AC7-C7A7-4304-A122-636828256C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6A59-6522-40DE-B394-A01CB23C5B07}" type="datetimeFigureOut">
              <a:rPr lang="ru-RU" smtClean="0"/>
              <a:pPr/>
              <a:t>24.04.2013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D2AC7-C7A7-4304-A122-636828256C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6A59-6522-40DE-B394-A01CB23C5B07}" type="datetimeFigureOut">
              <a:rPr lang="ru-RU" smtClean="0"/>
              <a:pPr/>
              <a:t>24.04.2013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D2AC7-C7A7-4304-A122-636828256C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06A59-6522-40DE-B394-A01CB23C5B07}" type="datetimeFigureOut">
              <a:rPr lang="ru-RU" smtClean="0"/>
              <a:pPr/>
              <a:t>24.04.2013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D2AC7-C7A7-4304-A122-636828256C5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1\Desktop\&#1047;&#1091;&#1082;&#1080;%20&#1087;&#1088;&#1080;&#1088;&#1086;&#1076;&#1099;\03-Happy%20Valley%20Peaceful%20Waters.mp3" TargetMode="Externa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1\Desktop\&#1047;&#1091;&#1082;&#1080;%20&#1087;&#1088;&#1080;&#1088;&#1086;&#1076;&#1099;\03-Happy%20Valley%20Peaceful%20Waters.mp3" TargetMode="Externa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1\Desktop\&#1047;&#1091;&#1082;&#1080;%20&#1087;&#1088;&#1080;&#1088;&#1086;&#1076;&#1099;\03-Coming%20Home%20-%20Sunrise%20Over%20Eden.mp3" TargetMode="External"/><Relationship Id="rId4" Type="http://schemas.openxmlformats.org/officeDocument/2006/relationships/image" Target="../media/image19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1\Desktop\&#1047;&#1091;&#1082;&#1080;%20&#1087;&#1088;&#1080;&#1088;&#1086;&#1076;&#1099;\03-Crystal%20Dreams.mp3" TargetMode="External"/><Relationship Id="rId4" Type="http://schemas.openxmlformats.org/officeDocument/2006/relationships/image" Target="../media/image2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14290"/>
            <a:ext cx="7772400" cy="3028970"/>
          </a:xfrm>
        </p:spPr>
        <p:txBody>
          <a:bodyPr>
            <a:norm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«Кого разбудило  солнышко»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Не огонь, а больно жжёт;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Не фонарь, а ярко светит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И не пекарь, а печёт.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200"/>
                            </p:stCondLst>
                            <p:childTnLst>
                              <p:par>
                                <p:cTn id="1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200"/>
                            </p:stCondLst>
                            <p:childTnLst>
                              <p:par>
                                <p:cTn id="1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200"/>
                            </p:stCondLst>
                            <p:childTnLst>
                              <p:par>
                                <p:cTn id="2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От таяния снега образуются ручейки.</a:t>
            </a:r>
            <a:br>
              <a:rPr lang="ru-RU" sz="3200" dirty="0" smtClean="0"/>
            </a:br>
            <a:r>
              <a:rPr lang="ru-RU" sz="3200" dirty="0" smtClean="0"/>
              <a:t> </a:t>
            </a:r>
            <a:endParaRPr lang="ru-RU" sz="3200" dirty="0"/>
          </a:p>
        </p:txBody>
      </p:sp>
      <p:pic>
        <p:nvPicPr>
          <p:cNvPr id="6146" name="Picture 2" descr="C:\Users\1\Downloads\1.jpe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85720" y="928670"/>
            <a:ext cx="8622866" cy="5713369"/>
          </a:xfrm>
          <a:prstGeom prst="rect">
            <a:avLst/>
          </a:prstGeom>
          <a:noFill/>
        </p:spPr>
      </p:pic>
      <p:pic>
        <p:nvPicPr>
          <p:cNvPr id="4" name="03-Happy Valley Peaceful Waters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072462" y="285728"/>
            <a:ext cx="428628" cy="4286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170" name="Picture 2" descr="C:\Users\1\Downloads\73871839_3431020_Sherbakov_Jyrchat_rychi_vesennie_1_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85720" y="214290"/>
            <a:ext cx="8572560" cy="6416858"/>
          </a:xfrm>
          <a:prstGeom prst="rect">
            <a:avLst/>
          </a:prstGeom>
          <a:noFill/>
        </p:spPr>
      </p:pic>
      <p:pic>
        <p:nvPicPr>
          <p:cNvPr id="4" name="03-Happy Valley Peaceful Waters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072462" y="57148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8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Первым вылез из-под снега на лесной проталинке,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Он мороза не боится, хоть еще и маленький.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Подснежник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 </a:t>
            </a:r>
            <a:endParaRPr lang="ru-RU" sz="2400" dirty="0"/>
          </a:p>
        </p:txBody>
      </p:sp>
      <p:pic>
        <p:nvPicPr>
          <p:cNvPr id="1026" name="Picture 2" descr="C:\Users\1\Downloads\54057_68538-700x50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1071546"/>
            <a:ext cx="8572560" cy="5500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 descr="C:\Users\1\Downloads\23ff977cb8e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651403" cy="63405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поляне возле елок дом построен из иголок.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 травой не виден дом, а жильцов в нем миллион.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C:\Users\1\Downloads\i (17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285720" y="1428736"/>
            <a:ext cx="8572560" cy="51391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357214"/>
            <a:ext cx="8229600" cy="1774852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Над цветком порхает, пляшет, веерком узорным машет.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 descr="C:\Users\1\Downloads\i (15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1000108"/>
            <a:ext cx="8715436" cy="55543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1\Downloads\i (14) - копия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715404" cy="62836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500174"/>
            <a:ext cx="8143932" cy="44545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Всех жуков она милей,</a:t>
            </a:r>
          </a:p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Спинка красная на ней.</a:t>
            </a:r>
          </a:p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А на ней кружочки – </a:t>
            </a:r>
          </a:p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Черненькие точки.</a:t>
            </a:r>
          </a:p>
          <a:p>
            <a:pPr algn="r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БОЖЬЯ КОРОВКА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2290" name="Picture 2" descr="C:\Users\1\Downloads\i (13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715436" cy="64109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3314" name="Picture 2" descr="C:\Users\1\Downloads\i (4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8643998" cy="64829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2984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«…Смотрит солнышко с небес, и такое чистое,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Доброе, лучистое…»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1\Downloads\i (19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9682" y="1142984"/>
            <a:ext cx="8690036" cy="5500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800" dirty="0" smtClean="0"/>
              <a:t>Всех перелётных птиц черней,</a:t>
            </a:r>
          </a:p>
          <a:p>
            <a:pPr>
              <a:buNone/>
            </a:pPr>
            <a:r>
              <a:rPr lang="ru-RU" sz="4800" dirty="0" smtClean="0"/>
              <a:t>Чистит пашню от червей.</a:t>
            </a:r>
          </a:p>
          <a:p>
            <a:pPr>
              <a:buNone/>
            </a:pPr>
            <a:r>
              <a:rPr lang="ru-RU" sz="4800" dirty="0" smtClean="0"/>
              <a:t>Взад-вперёд по пашне скачет,</a:t>
            </a:r>
          </a:p>
          <a:p>
            <a:pPr>
              <a:buNone/>
            </a:pPr>
            <a:r>
              <a:rPr lang="ru-RU" sz="4800" dirty="0" smtClean="0"/>
              <a:t>А зовётся птица…ГРАЧ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4338" name="Picture 2" descr="C:\Users\1\Downloads\i (9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715436" cy="6417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Эту птицу всякий знает:</a:t>
            </a:r>
          </a:p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На шесте её дворец.</a:t>
            </a:r>
          </a:p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Червяков птенцам таскает,</a:t>
            </a:r>
          </a:p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Да трещит весь день…</a:t>
            </a:r>
          </a:p>
          <a:p>
            <a:pPr algn="r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СКВОРЕЦ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5362" name="Picture 2" descr="C:\Users\1\Downloads\i (10)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85720" y="214290"/>
            <a:ext cx="8630680" cy="6429420"/>
          </a:xfrm>
          <a:prstGeom prst="rect">
            <a:avLst/>
          </a:prstGeom>
          <a:noFill/>
        </p:spPr>
      </p:pic>
      <p:pic>
        <p:nvPicPr>
          <p:cNvPr id="4" name="03-Coming Home - Sunrise Over Eden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072462" y="92867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9675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196752"/>
                            </p:stCondLst>
                            <p:childTnLst>
                              <p:par>
                                <p:cTn id="8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Солнечный лучик разбудил…деревья, просыпаются почки. Из этих почек появляются листочки.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 Что нужно для того, чтобы они появились? Чтобы солнышко согревало, дождик поливал землю.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8434" name="Picture 2" descr="C:\Users\1\Downloads\5276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3" y="141890"/>
            <a:ext cx="8715436" cy="65018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229600" cy="11430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9460" name="Picture 4" descr="C:\Users\1\Downloads\i (1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698822" cy="63579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1\Downloads\ab0151c95ea5603870c88d9b09f20d05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85720" y="239776"/>
            <a:ext cx="8572560" cy="6403934"/>
          </a:xfrm>
          <a:prstGeom prst="rect">
            <a:avLst/>
          </a:prstGeom>
          <a:noFill/>
        </p:spPr>
      </p:pic>
      <p:pic>
        <p:nvPicPr>
          <p:cNvPr id="4" name="03-Crystal Dreams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001024" y="928670"/>
            <a:ext cx="357190" cy="4476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118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21188"/>
                            </p:stCondLst>
                            <p:childTnLst>
                              <p:par>
                                <p:cTn id="8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564360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хорошо, что к нам пришла весна!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Она природу пробудила ото сна.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побегут веселые ручьи,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защебечут снова соловьи,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на реке растаял лёд.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Весна идёт!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МКДОУ ЦРР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/с №5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Родичок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Воспитатель </a:t>
            </a:r>
            <a:endParaRPr lang="ru-RU" dirty="0" smtClean="0"/>
          </a:p>
          <a:p>
            <a:r>
              <a:rPr lang="ru-RU" dirty="0" smtClean="0"/>
              <a:t>Горяева </a:t>
            </a:r>
            <a:r>
              <a:rPr lang="ru-RU" dirty="0" smtClean="0"/>
              <a:t>Елена Викторовна</a:t>
            </a:r>
          </a:p>
          <a:p>
            <a:r>
              <a:rPr lang="ru-RU" dirty="0" smtClean="0"/>
              <a:t>2-ая младшая группа «Пчелки»</a:t>
            </a:r>
          </a:p>
          <a:p>
            <a:r>
              <a:rPr lang="ru-RU" dirty="0" smtClean="0"/>
              <a:t>Апрель 2013г.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1714488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Солнечные лучики быстро-быстро бегают, всех будят и говорят: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Просыпайтесь, пора настала,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Сама весна красна пришла!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Солнышко протянуло свои лучики и …кого-то разбудило.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C:\Users\1\Downloads\i (18) - копия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1500174"/>
            <a:ext cx="8708657" cy="51435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Загадка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28596" y="1500174"/>
            <a:ext cx="8443914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3600" dirty="0" smtClean="0"/>
              <a:t>Вперевалку зверь идет по малину и по мёд.</a:t>
            </a:r>
          </a:p>
          <a:p>
            <a:pPr>
              <a:buNone/>
            </a:pPr>
            <a:r>
              <a:rPr lang="ru-RU" sz="3600" dirty="0" smtClean="0"/>
              <a:t>Любит сладкое он очень,</a:t>
            </a:r>
          </a:p>
          <a:p>
            <a:pPr>
              <a:buNone/>
            </a:pPr>
            <a:r>
              <a:rPr lang="ru-RU" sz="3600" dirty="0" smtClean="0"/>
              <a:t>А когда приходит осень лезет в яму до весны,</a:t>
            </a:r>
          </a:p>
          <a:p>
            <a:pPr>
              <a:buNone/>
            </a:pPr>
            <a:r>
              <a:rPr lang="ru-RU" sz="3600" dirty="0" smtClean="0"/>
              <a:t>Где он спит и видит сны…</a:t>
            </a:r>
            <a:r>
              <a:rPr lang="ru-RU" sz="3600" b="1" dirty="0" smtClean="0"/>
              <a:t>Медведь</a:t>
            </a:r>
            <a:endParaRPr lang="ru-RU" sz="3600" dirty="0" smtClean="0"/>
          </a:p>
          <a:p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Хозяин лесной просыпается весной,</a:t>
            </a:r>
          </a:p>
          <a:p>
            <a:pPr>
              <a:buNone/>
            </a:pPr>
            <a:r>
              <a:rPr lang="ru-RU" sz="3600" dirty="0" smtClean="0"/>
              <a:t>А зимой под вьюжный вой </a:t>
            </a:r>
          </a:p>
          <a:p>
            <a:pPr>
              <a:buNone/>
            </a:pPr>
            <a:r>
              <a:rPr lang="ru-RU" sz="3600" dirty="0" smtClean="0"/>
              <a:t>Спит в избушке  снеговой…</a:t>
            </a:r>
            <a:r>
              <a:rPr lang="ru-RU" sz="3600" b="1" dirty="0" smtClean="0"/>
              <a:t>Медведь</a:t>
            </a:r>
            <a:endParaRPr lang="ru-RU" sz="3600" dirty="0" smtClean="0"/>
          </a:p>
          <a:p>
            <a:pPr>
              <a:buNone/>
            </a:pPr>
            <a:r>
              <a:rPr lang="ru-RU" sz="3600" b="1" dirty="0" smtClean="0"/>
              <a:t> 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2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4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1\Downloads\201109151500_1827222_640px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8572560" cy="64109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Загадка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571612"/>
            <a:ext cx="7829576" cy="4554551"/>
          </a:xfrm>
        </p:spPr>
        <p:txBody>
          <a:bodyPr/>
          <a:lstStyle/>
          <a:p>
            <a:pPr>
              <a:buNone/>
            </a:pPr>
            <a:r>
              <a:rPr lang="ru-RU" sz="3600" dirty="0" smtClean="0"/>
              <a:t>На спине иголки, длинные и колкие.</a:t>
            </a:r>
          </a:p>
          <a:p>
            <a:pPr>
              <a:buNone/>
            </a:pPr>
            <a:r>
              <a:rPr lang="ru-RU" sz="3600" dirty="0" smtClean="0"/>
              <a:t>А свернется он в клубок – </a:t>
            </a:r>
          </a:p>
          <a:p>
            <a:pPr>
              <a:buNone/>
            </a:pPr>
            <a:r>
              <a:rPr lang="ru-RU" sz="3600" dirty="0" smtClean="0"/>
              <a:t>нет ни головы, ни ног. </a:t>
            </a:r>
            <a:r>
              <a:rPr lang="ru-RU" sz="3600" b="1" dirty="0" smtClean="0"/>
              <a:t>Ёж</a:t>
            </a:r>
            <a:endParaRPr lang="ru-RU" sz="36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8643998" cy="6327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571480"/>
            <a:ext cx="7643866" cy="57152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42873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Я живу под самой крышей,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Даже страшно глянуть вниз.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Я могла бы жить и выше,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Если б крыши там нашлись.</a:t>
            </a:r>
          </a:p>
          <a:p>
            <a:pPr algn="r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СОСУЛЬКА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14338"/>
            <a:ext cx="8229600" cy="1631976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припёке, с крыши нашей утром свесилась…сосулька.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Users\1\Downloads\i (2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1285860"/>
            <a:ext cx="8572560" cy="52908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</TotalTime>
  <Words>291</Words>
  <Application>Microsoft Office PowerPoint</Application>
  <PresentationFormat>Экран (4:3)</PresentationFormat>
  <Paragraphs>53</Paragraphs>
  <Slides>29</Slides>
  <Notes>1</Notes>
  <HiddenSlides>0</HiddenSlides>
  <MMClips>4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«Кого разбудило  солнышко»</vt:lpstr>
      <vt:lpstr>«…Смотрит солнышко с небес, и такое чистое, Доброе, лучистое…»</vt:lpstr>
      <vt:lpstr>Солнечные лучики быстро-быстро бегают, всех будят и говорят: Просыпайтесь, пора настала, Сама весна красна пришла! - Солнышко протянуло свои лучики и …кого-то разбудило. </vt:lpstr>
      <vt:lpstr>Загадка</vt:lpstr>
      <vt:lpstr>Слайд 5</vt:lpstr>
      <vt:lpstr>Загадка</vt:lpstr>
      <vt:lpstr>Слайд 7</vt:lpstr>
      <vt:lpstr>Слайд 8</vt:lpstr>
      <vt:lpstr> На припёке, с крыши нашей утром свесилась…сосулька.</vt:lpstr>
      <vt:lpstr>От таяния снега образуются ручейки.  </vt:lpstr>
      <vt:lpstr>Слайд 11</vt:lpstr>
      <vt:lpstr>Первым вылез из-под снега на лесной проталинке, Он мороза не боится, хоть еще и маленький. Подснежник  </vt:lpstr>
      <vt:lpstr>Слайд 13</vt:lpstr>
      <vt:lpstr>На поляне возле елок дом построен из иголок. За травой не виден дом, а жильцов в нем миллион.</vt:lpstr>
      <vt:lpstr>Над цветком порхает, пляшет, веерком узорным машет.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Как хорошо, что к нам пришла весна! Она природу пробудила ото сна. И побегут веселые ручьи, И защебечут снова соловьи, И на реке растаял лёд. Весна идёт!</vt:lpstr>
      <vt:lpstr>МКДОУ ЦРР д/с №5 «Родичок»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74</cp:revision>
  <dcterms:created xsi:type="dcterms:W3CDTF">2013-04-14T14:06:20Z</dcterms:created>
  <dcterms:modified xsi:type="dcterms:W3CDTF">2013-04-24T16:45:52Z</dcterms:modified>
</cp:coreProperties>
</file>