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8" r:id="rId3"/>
    <p:sldId id="257" r:id="rId4"/>
    <p:sldId id="260" r:id="rId5"/>
    <p:sldId id="259" r:id="rId6"/>
    <p:sldId id="262" r:id="rId7"/>
    <p:sldId id="261" r:id="rId8"/>
    <p:sldId id="264" r:id="rId9"/>
    <p:sldId id="263" r:id="rId10"/>
    <p:sldId id="266" r:id="rId11"/>
    <p:sldId id="265" r:id="rId12"/>
    <p:sldId id="268" r:id="rId13"/>
    <p:sldId id="267" r:id="rId14"/>
    <p:sldId id="270" r:id="rId15"/>
    <p:sldId id="269" r:id="rId16"/>
    <p:sldId id="272" r:id="rId17"/>
    <p:sldId id="271" r:id="rId18"/>
    <p:sldId id="274" r:id="rId19"/>
    <p:sldId id="273" r:id="rId20"/>
    <p:sldId id="276" r:id="rId21"/>
    <p:sldId id="275" r:id="rId22"/>
    <p:sldId id="278" r:id="rId23"/>
    <p:sldId id="277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7E5A1-65C0-4E62-A796-BAD29CF45E5D}" type="datetimeFigureOut">
              <a:rPr lang="ru-RU" smtClean="0"/>
              <a:pPr/>
              <a:t>10.02.2013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F595B-403C-42E2-8BE1-AAF5683FC7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7E5A1-65C0-4E62-A796-BAD29CF45E5D}" type="datetimeFigureOut">
              <a:rPr lang="ru-RU" smtClean="0"/>
              <a:pPr/>
              <a:t>10.02.2013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F595B-403C-42E2-8BE1-AAF5683FC7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7E5A1-65C0-4E62-A796-BAD29CF45E5D}" type="datetimeFigureOut">
              <a:rPr lang="ru-RU" smtClean="0"/>
              <a:pPr/>
              <a:t>10.02.2013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F595B-403C-42E2-8BE1-AAF5683FC7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7E5A1-65C0-4E62-A796-BAD29CF45E5D}" type="datetimeFigureOut">
              <a:rPr lang="ru-RU" smtClean="0"/>
              <a:pPr/>
              <a:t>10.02.2013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F595B-403C-42E2-8BE1-AAF5683FC7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7E5A1-65C0-4E62-A796-BAD29CF45E5D}" type="datetimeFigureOut">
              <a:rPr lang="ru-RU" smtClean="0"/>
              <a:pPr/>
              <a:t>10.02.2013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F595B-403C-42E2-8BE1-AAF5683FC7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7E5A1-65C0-4E62-A796-BAD29CF45E5D}" type="datetimeFigureOut">
              <a:rPr lang="ru-RU" smtClean="0"/>
              <a:pPr/>
              <a:t>10.02.2013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F595B-403C-42E2-8BE1-AAF5683FC7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7E5A1-65C0-4E62-A796-BAD29CF45E5D}" type="datetimeFigureOut">
              <a:rPr lang="ru-RU" smtClean="0"/>
              <a:pPr/>
              <a:t>10.02.2013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F595B-403C-42E2-8BE1-AAF5683FC7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7E5A1-65C0-4E62-A796-BAD29CF45E5D}" type="datetimeFigureOut">
              <a:rPr lang="ru-RU" smtClean="0"/>
              <a:pPr/>
              <a:t>10.02.2013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F595B-403C-42E2-8BE1-AAF5683FC7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7E5A1-65C0-4E62-A796-BAD29CF45E5D}" type="datetimeFigureOut">
              <a:rPr lang="ru-RU" smtClean="0"/>
              <a:pPr/>
              <a:t>10.02.2013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F595B-403C-42E2-8BE1-AAF5683FC7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7E5A1-65C0-4E62-A796-BAD29CF45E5D}" type="datetimeFigureOut">
              <a:rPr lang="ru-RU" smtClean="0"/>
              <a:pPr/>
              <a:t>10.02.2013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F595B-403C-42E2-8BE1-AAF5683FC7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7E5A1-65C0-4E62-A796-BAD29CF45E5D}" type="datetimeFigureOut">
              <a:rPr lang="ru-RU" smtClean="0"/>
              <a:pPr/>
              <a:t>10.02.2013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E7F595B-403C-42E2-8BE1-AAF5683FC73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25000">
              <a:schemeClr val="bg2">
                <a:tint val="83000"/>
                <a:satMod val="320000"/>
              </a:schemeClr>
            </a:gs>
            <a:gs pos="100000">
              <a:schemeClr val="bg2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397E5A1-65C0-4E62-A796-BAD29CF45E5D}" type="datetimeFigureOut">
              <a:rPr lang="ru-RU" smtClean="0"/>
              <a:pPr/>
              <a:t>10.02.2013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E7F595B-403C-42E2-8BE1-AAF5683FC739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x-lines.ru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Users\&#1057;&#1072;&#1084;&#1080;&#1088;\Desktop\4.mp3" TargetMode="External"/><Relationship Id="rId4" Type="http://schemas.openxmlformats.org/officeDocument/2006/relationships/image" Target="../media/image6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Users\&#1057;&#1072;&#1084;&#1080;&#1088;\Desktop\5.mp3" TargetMode="External"/><Relationship Id="rId4" Type="http://schemas.openxmlformats.org/officeDocument/2006/relationships/image" Target="../media/image6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Users\&#1057;&#1072;&#1084;&#1080;&#1088;\Desktop\7.mp3" TargetMode="External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Users\&#1057;&#1072;&#1084;&#1080;&#1088;\Desktop\6.mp3" TargetMode="External"/><Relationship Id="rId4" Type="http://schemas.openxmlformats.org/officeDocument/2006/relationships/image" Target="../media/image15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Users\&#1057;&#1072;&#1084;&#1080;&#1088;\Desktop\3.mp3" TargetMode="Externa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Users\&#1057;&#1072;&#1084;&#1080;&#1088;\Desktop\1.mp3" TargetMode="Externa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Users\&#1057;&#1072;&#1084;&#1080;&#1088;\Desktop\2.mp3" TargetMode="Externa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Users\&#1057;&#1072;&#1084;&#1080;&#1088;\Desktop\2.mp3" TargetMode="Externa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smtClean="0"/>
              <a:t>По мотивам русской народной сказки.</a:t>
            </a:r>
            <a:br>
              <a:rPr lang="ru-RU" sz="3200" b="1" smtClean="0"/>
            </a:br>
            <a:r>
              <a:rPr lang="ru-RU" sz="3200" b="1" smtClean="0"/>
              <a:t>Художник М.Maлкyc</a:t>
            </a:r>
            <a:endParaRPr lang="ru-RU" sz="3200"/>
          </a:p>
        </p:txBody>
      </p:sp>
      <p:pic>
        <p:nvPicPr>
          <p:cNvPr id="4" name="Рисунок 3" descr="http://x-lines.ru/icp/abW02/6f3c1b/0/42/RsneguroCka.png">
            <a:hlinkClick r:id="rId2" tgtFrame="&quot;_blank&quot;"/>
          </p:cNvPr>
          <p:cNvPicPr/>
          <p:nvPr/>
        </p:nvPicPr>
        <p:blipFill>
          <a:blip r:embed="rId3">
            <a:lum bright="100000" contrast="100000"/>
          </a:blip>
          <a:srcRect/>
          <a:stretch>
            <a:fillRect/>
          </a:stretch>
        </p:blipFill>
        <p:spPr bwMode="auto">
          <a:xfrm>
            <a:off x="2285984" y="857232"/>
            <a:ext cx="4500594" cy="1785950"/>
          </a:xfrm>
          <a:prstGeom prst="rect">
            <a:avLst/>
          </a:prstGeom>
          <a:solidFill>
            <a:schemeClr val="bg1">
              <a:alpha val="0"/>
            </a:schemeClr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1538" y="2000240"/>
            <a:ext cx="7072362" cy="29546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i="1">
                <a:solidFill>
                  <a:schemeClr val="accent2">
                    <a:lumMod val="75000"/>
                  </a:schemeClr>
                </a:solidFill>
                <a:latin typeface="Book Antiqua" pitchFamily="18" charset="0"/>
              </a:rPr>
              <a:t>Не нарадуются старики на дочку, души в ней не чают. Растёт дочка и умная, и смышлёная, и весёлая. Со всеми ласковая, приветливая. И работа у Снегурочки в руках спорится, а песню запоёт - заслушаешься.</a:t>
            </a:r>
            <a:r>
              <a:rPr lang="ru-RU" b="1"/>
              <a:t/>
            </a:r>
            <a:br>
              <a:rPr lang="ru-RU" b="1"/>
            </a:br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skazki-0135 (600x676, 30Kb)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14282" y="733246"/>
            <a:ext cx="8643998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i="1">
                <a:solidFill>
                  <a:schemeClr val="accent2">
                    <a:lumMod val="75000"/>
                  </a:schemeClr>
                </a:solidFill>
                <a:latin typeface="Book Antiqua" pitchFamily="18" charset="0"/>
              </a:rPr>
              <a:t>Прошла зима. Начало пригревать весеннее солнышко. Зазеленела трава на проталинках, запели жаворонки. А Снегурочка вдруг запечалилась.</a:t>
            </a:r>
            <a:br>
              <a:rPr lang="ru-RU" sz="2800" b="1" i="1">
                <a:solidFill>
                  <a:schemeClr val="accent2">
                    <a:lumMod val="75000"/>
                  </a:schemeClr>
                </a:solidFill>
                <a:latin typeface="Book Antiqua" pitchFamily="18" charset="0"/>
              </a:rPr>
            </a:br>
            <a:r>
              <a:rPr lang="ru-RU" sz="2800" b="1" i="1" smtClean="0">
                <a:solidFill>
                  <a:schemeClr val="accent2">
                    <a:lumMod val="75000"/>
                  </a:schemeClr>
                </a:solidFill>
                <a:latin typeface="Book Antiqua" pitchFamily="18" charset="0"/>
              </a:rPr>
              <a:t>- </a:t>
            </a:r>
            <a:r>
              <a:rPr lang="ru-RU" sz="2800" b="1" i="1">
                <a:solidFill>
                  <a:schemeClr val="accent2">
                    <a:lumMod val="75000"/>
                  </a:schemeClr>
                </a:solidFill>
                <a:latin typeface="Book Antiqua" pitchFamily="18" charset="0"/>
              </a:rPr>
              <a:t>А что с тобой, дочка? - спрашивают старики. Что ты такая невесёлая стала? Иль тебе неможется?</a:t>
            </a:r>
            <a:br>
              <a:rPr lang="ru-RU" sz="2800" b="1" i="1">
                <a:solidFill>
                  <a:schemeClr val="accent2">
                    <a:lumMod val="75000"/>
                  </a:schemeClr>
                </a:solidFill>
                <a:latin typeface="Book Antiqua" pitchFamily="18" charset="0"/>
              </a:rPr>
            </a:br>
            <a:r>
              <a:rPr lang="ru-RU" sz="2800" b="1" i="1" smtClean="0">
                <a:solidFill>
                  <a:schemeClr val="accent2">
                    <a:lumMod val="75000"/>
                  </a:schemeClr>
                </a:solidFill>
                <a:latin typeface="Book Antiqua" pitchFamily="18" charset="0"/>
              </a:rPr>
              <a:t>- </a:t>
            </a:r>
            <a:r>
              <a:rPr lang="ru-RU" sz="2800" b="1" i="1">
                <a:solidFill>
                  <a:schemeClr val="accent2">
                    <a:lumMod val="75000"/>
                  </a:schemeClr>
                </a:solidFill>
                <a:latin typeface="Book Antiqua" pitchFamily="18" charset="0"/>
              </a:rPr>
              <a:t>Ничего, батюшка, ничего, матушка, я здорова.</a:t>
            </a:r>
            <a:br>
              <a:rPr lang="ru-RU" sz="2800" b="1" i="1">
                <a:solidFill>
                  <a:schemeClr val="accent2">
                    <a:lumMod val="75000"/>
                  </a:schemeClr>
                </a:solidFill>
                <a:latin typeface="Book Antiqua" pitchFamily="18" charset="0"/>
              </a:rPr>
            </a:br>
            <a:r>
              <a:rPr lang="ru-RU" sz="2800" b="1" i="1" smtClean="0">
                <a:solidFill>
                  <a:schemeClr val="accent2">
                    <a:lumMod val="75000"/>
                  </a:schemeClr>
                </a:solidFill>
                <a:latin typeface="Book Antiqua" pitchFamily="18" charset="0"/>
              </a:rPr>
              <a:t>Вот </a:t>
            </a:r>
            <a:r>
              <a:rPr lang="ru-RU" sz="2800" b="1" i="1">
                <a:solidFill>
                  <a:schemeClr val="accent2">
                    <a:lumMod val="75000"/>
                  </a:schemeClr>
                </a:solidFill>
                <a:latin typeface="Book Antiqua" pitchFamily="18" charset="0"/>
              </a:rPr>
              <a:t>и последний снег растаял, зацвели цветы на лугах, птицы прилетели.</a:t>
            </a:r>
            <a:br>
              <a:rPr lang="ru-RU" sz="2800" b="1" i="1">
                <a:solidFill>
                  <a:schemeClr val="accent2">
                    <a:lumMod val="75000"/>
                  </a:schemeClr>
                </a:solidFill>
                <a:latin typeface="Book Antiqua" pitchFamily="18" charset="0"/>
              </a:rPr>
            </a:br>
            <a:r>
              <a:rPr lang="ru-RU" sz="2800" b="1" i="1" smtClean="0">
                <a:solidFill>
                  <a:schemeClr val="accent2">
                    <a:lumMod val="75000"/>
                  </a:schemeClr>
                </a:solidFill>
                <a:latin typeface="Book Antiqua" pitchFamily="18" charset="0"/>
              </a:rPr>
              <a:t>А </a:t>
            </a:r>
            <a:r>
              <a:rPr lang="ru-RU" sz="2800" b="1" i="1">
                <a:solidFill>
                  <a:schemeClr val="accent2">
                    <a:lumMod val="75000"/>
                  </a:schemeClr>
                </a:solidFill>
                <a:latin typeface="Book Antiqua" pitchFamily="18" charset="0"/>
              </a:rPr>
              <a:t>Снегурочка день ото дня всё печальнее, всё молчаливее становится. От солнца прячется. Всё бы ей тень да холодок, а ещё лучше - дождичек</a:t>
            </a:r>
            <a:r>
              <a:rPr lang="ru-RU" sz="2800" b="1" i="1" smtClean="0">
                <a:solidFill>
                  <a:schemeClr val="accent2">
                    <a:lumMod val="75000"/>
                  </a:schemeClr>
                </a:solidFill>
                <a:latin typeface="Book Antiqua" pitchFamily="18" charset="0"/>
              </a:rPr>
              <a:t>.</a:t>
            </a:r>
            <a:endParaRPr lang="ru-RU" b="1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skazki-0136 (600x629, 33Kb)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1538" y="1643050"/>
            <a:ext cx="7072362" cy="33855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i="1">
                <a:solidFill>
                  <a:schemeClr val="accent2">
                    <a:lumMod val="75000"/>
                  </a:schemeClr>
                </a:solidFill>
                <a:latin typeface="Book Antiqua" pitchFamily="18" charset="0"/>
              </a:rPr>
              <a:t>Раз надвинулась чёрная туча, посыпался крупный град. Обрадовалась Снегурочка граду, точно жемчугу перекатному. А как снова выглянуло солнышко и град растаял, Снегурочка заплакала, да так горько, словно сестра по родному брату.</a:t>
            </a:r>
            <a:r>
              <a:rPr lang="ru-RU" b="1"/>
              <a:t/>
            </a:r>
            <a:br>
              <a:rPr lang="ru-RU" b="1"/>
            </a:br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skazki-0137 (582x700, 60Kb)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4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4419600" y="3286124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5465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14348" y="1857364"/>
            <a:ext cx="7786742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i="1">
                <a:solidFill>
                  <a:schemeClr val="accent2">
                    <a:lumMod val="75000"/>
                  </a:schemeClr>
                </a:solidFill>
                <a:latin typeface="Book Antiqua" pitchFamily="18" charset="0"/>
              </a:rPr>
              <a:t>За весной лето пришло. Собрались девушки на гулянье в рощу, зовут Снегурочку</a:t>
            </a:r>
            <a:r>
              <a:rPr lang="ru-RU" sz="2800" b="1" i="1" smtClean="0">
                <a:solidFill>
                  <a:schemeClr val="accent2">
                    <a:lumMod val="75000"/>
                  </a:schemeClr>
                </a:solidFill>
                <a:latin typeface="Book Antiqua" pitchFamily="18" charset="0"/>
              </a:rPr>
              <a:t>:</a:t>
            </a:r>
            <a:r>
              <a:rPr lang="ru-RU" sz="2800" b="1" i="1">
                <a:solidFill>
                  <a:schemeClr val="accent2">
                    <a:lumMod val="75000"/>
                  </a:schemeClr>
                </a:solidFill>
                <a:latin typeface="Book Antiqua" pitchFamily="18" charset="0"/>
              </a:rPr>
              <a:t/>
            </a:r>
            <a:br>
              <a:rPr lang="ru-RU" sz="2800" b="1" i="1">
                <a:solidFill>
                  <a:schemeClr val="accent2">
                    <a:lumMod val="75000"/>
                  </a:schemeClr>
                </a:solidFill>
                <a:latin typeface="Book Antiqua" pitchFamily="18" charset="0"/>
              </a:rPr>
            </a:br>
            <a:r>
              <a:rPr lang="ru-RU" sz="2800" b="1" i="1" smtClean="0">
                <a:solidFill>
                  <a:schemeClr val="accent2">
                    <a:lumMod val="75000"/>
                  </a:schemeClr>
                </a:solidFill>
                <a:latin typeface="Book Antiqua" pitchFamily="18" charset="0"/>
              </a:rPr>
              <a:t>- </a:t>
            </a:r>
            <a:r>
              <a:rPr lang="ru-RU" sz="2800" b="1" i="1">
                <a:solidFill>
                  <a:schemeClr val="accent2">
                    <a:lumMod val="75000"/>
                  </a:schemeClr>
                </a:solidFill>
                <a:latin typeface="Book Antiqua" pitchFamily="18" charset="0"/>
              </a:rPr>
              <a:t>Идём с нами, Снегурочка, в лес гулять, песни петь, плясать.</a:t>
            </a:r>
            <a:br>
              <a:rPr lang="ru-RU" sz="2800" b="1" i="1">
                <a:solidFill>
                  <a:schemeClr val="accent2">
                    <a:lumMod val="75000"/>
                  </a:schemeClr>
                </a:solidFill>
                <a:latin typeface="Book Antiqua" pitchFamily="18" charset="0"/>
              </a:rPr>
            </a:br>
            <a:r>
              <a:rPr lang="ru-RU" sz="2800" b="1" i="1" smtClean="0">
                <a:solidFill>
                  <a:schemeClr val="accent2">
                    <a:lumMod val="75000"/>
                  </a:schemeClr>
                </a:solidFill>
                <a:latin typeface="Book Antiqua" pitchFamily="18" charset="0"/>
              </a:rPr>
              <a:t>Не </a:t>
            </a:r>
            <a:r>
              <a:rPr lang="ru-RU" sz="2800" b="1" i="1">
                <a:solidFill>
                  <a:schemeClr val="accent2">
                    <a:lumMod val="75000"/>
                  </a:schemeClr>
                </a:solidFill>
                <a:latin typeface="Book Antiqua" pitchFamily="18" charset="0"/>
              </a:rPr>
              <a:t>хотелось Снегурочке в лес идти, да старуха её уговорила:</a:t>
            </a:r>
            <a:br>
              <a:rPr lang="ru-RU" sz="2800" b="1" i="1">
                <a:solidFill>
                  <a:schemeClr val="accent2">
                    <a:lumMod val="75000"/>
                  </a:schemeClr>
                </a:solidFill>
                <a:latin typeface="Book Antiqua" pitchFamily="18" charset="0"/>
              </a:rPr>
            </a:br>
            <a:r>
              <a:rPr lang="ru-RU" sz="2800" b="1" i="1" smtClean="0">
                <a:solidFill>
                  <a:schemeClr val="accent2">
                    <a:lumMod val="75000"/>
                  </a:schemeClr>
                </a:solidFill>
                <a:latin typeface="Book Antiqua" pitchFamily="18" charset="0"/>
              </a:rPr>
              <a:t>- </a:t>
            </a:r>
            <a:r>
              <a:rPr lang="ru-RU" sz="2800" b="1" i="1">
                <a:solidFill>
                  <a:schemeClr val="accent2">
                    <a:lumMod val="75000"/>
                  </a:schemeClr>
                </a:solidFill>
                <a:latin typeface="Book Antiqua" pitchFamily="18" charset="0"/>
              </a:rPr>
              <a:t>Пойди, дочка, повеселись с подружками!</a:t>
            </a:r>
            <a:endParaRPr lang="ru-RU" sz="2800" i="1">
              <a:solidFill>
                <a:schemeClr val="accent2">
                  <a:lumMod val="75000"/>
                </a:schemeClr>
              </a:solidFill>
              <a:latin typeface="Book Antiqua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skazki-0138 (600x650, 34Kb)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5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3228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85786" y="2143116"/>
            <a:ext cx="7429552" cy="2092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i="1">
                <a:solidFill>
                  <a:schemeClr val="accent2">
                    <a:lumMod val="75000"/>
                  </a:schemeClr>
                </a:solidFill>
                <a:latin typeface="Book Antiqua" pitchFamily="18" charset="0"/>
              </a:rPr>
              <a:t>Пришли девушки со Снегурочкой в лес. Стали цветы собирать, венки плести, песни петь, хороводы водить. Только одной Снегурочке по-прежнему невесело.</a:t>
            </a:r>
            <a:r>
              <a:rPr lang="ru-RU" b="1"/>
              <a:t/>
            </a:r>
            <a:br>
              <a:rPr lang="ru-RU" b="1"/>
            </a:br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skazki-0139 (552x700, 59Kb)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7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9989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1472" y="1000108"/>
            <a:ext cx="750099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i="1">
                <a:solidFill>
                  <a:schemeClr val="accent2">
                    <a:lumMod val="75000"/>
                  </a:schemeClr>
                </a:solidFill>
                <a:latin typeface="Book Antiqua" pitchFamily="18" charset="0"/>
              </a:rPr>
              <a:t>Жили-были старик со старухой. Жили ладно, дружно. Всё бы хорошо, да одно горе - детей у них не было. Вот пришла зима снежная, намело сугробов до пояса, высыпали ребятишки на улицу поиграть, а старик со старухой на них из окна глядят да про своё горе думают.</a:t>
            </a:r>
            <a:r>
              <a:rPr lang="ru-RU" b="1"/>
              <a:t/>
            </a:r>
            <a:br>
              <a:rPr lang="ru-RU" b="1"/>
            </a:br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571472" y="3571876"/>
            <a:ext cx="4572000" cy="184665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400" b="1" i="1">
                <a:solidFill>
                  <a:schemeClr val="accent2">
                    <a:lumMod val="75000"/>
                  </a:schemeClr>
                </a:solidFill>
                <a:latin typeface="Book Antiqua" pitchFamily="18" charset="0"/>
              </a:rPr>
              <a:t>- А что, старуха, - говорит старик, - давай мы себе из снега дочку сделаем.</a:t>
            </a:r>
            <a:br>
              <a:rPr lang="ru-RU" sz="2400" b="1" i="1">
                <a:solidFill>
                  <a:schemeClr val="accent2">
                    <a:lumMod val="75000"/>
                  </a:schemeClr>
                </a:solidFill>
                <a:latin typeface="Book Antiqua" pitchFamily="18" charset="0"/>
              </a:rPr>
            </a:br>
            <a:r>
              <a:rPr lang="ru-RU" sz="2400" b="1" i="1" smtClean="0">
                <a:solidFill>
                  <a:schemeClr val="accent2">
                    <a:lumMod val="75000"/>
                  </a:schemeClr>
                </a:solidFill>
                <a:latin typeface="Book Antiqua" pitchFamily="18" charset="0"/>
              </a:rPr>
              <a:t>- </a:t>
            </a:r>
            <a:r>
              <a:rPr lang="ru-RU" sz="2400" b="1" i="1">
                <a:solidFill>
                  <a:schemeClr val="accent2">
                    <a:lumMod val="75000"/>
                  </a:schemeClr>
                </a:solidFill>
                <a:latin typeface="Book Antiqua" pitchFamily="18" charset="0"/>
              </a:rPr>
              <a:t>Давай, - говорит старуха.</a:t>
            </a:r>
            <a:r>
              <a:rPr lang="ru-RU" b="1"/>
              <a:t/>
            </a:r>
            <a:br>
              <a:rPr lang="ru-RU" b="1"/>
            </a:br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0034" y="2071678"/>
            <a:ext cx="7786742" cy="25237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i="1">
                <a:solidFill>
                  <a:schemeClr val="accent2">
                    <a:lumMod val="75000"/>
                  </a:schemeClr>
                </a:solidFill>
                <a:latin typeface="Book Antiqua" pitchFamily="18" charset="0"/>
              </a:rPr>
              <a:t>А как свечерело, набрали они хворосту, разложили костёр и давай друг за дружкой через огонь прыгать. Позади всех и Снегурочка встала.</a:t>
            </a:r>
            <a:br>
              <a:rPr lang="ru-RU" sz="2800" b="1" i="1">
                <a:solidFill>
                  <a:schemeClr val="accent2">
                    <a:lumMod val="75000"/>
                  </a:schemeClr>
                </a:solidFill>
                <a:latin typeface="Book Antiqua" pitchFamily="18" charset="0"/>
              </a:rPr>
            </a:br>
            <a:r>
              <a:rPr lang="ru-RU" sz="2800" b="1" i="1" smtClean="0">
                <a:solidFill>
                  <a:schemeClr val="accent2">
                    <a:lumMod val="75000"/>
                  </a:schemeClr>
                </a:solidFill>
                <a:latin typeface="Book Antiqua" pitchFamily="18" charset="0"/>
              </a:rPr>
              <a:t>Побежала </a:t>
            </a:r>
            <a:r>
              <a:rPr lang="ru-RU" sz="2800" b="1" i="1">
                <a:solidFill>
                  <a:schemeClr val="accent2">
                    <a:lumMod val="75000"/>
                  </a:schemeClr>
                </a:solidFill>
                <a:latin typeface="Book Antiqua" pitchFamily="18" charset="0"/>
              </a:rPr>
              <a:t>она в свой черёд за подружками.</a:t>
            </a:r>
            <a:r>
              <a:rPr lang="ru-RU" b="1"/>
              <a:t/>
            </a:r>
            <a:br>
              <a:rPr lang="ru-RU" b="1"/>
            </a:br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skazki-0140 (600x628, 33Kb)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6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4556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14348" y="1428736"/>
            <a:ext cx="7929618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i="1">
                <a:solidFill>
                  <a:schemeClr val="accent2">
                    <a:lumMod val="75000"/>
                  </a:schemeClr>
                </a:solidFill>
                <a:latin typeface="Book Antiqua" pitchFamily="18" charset="0"/>
              </a:rPr>
              <a:t>Прыгнула над огнём и вдруг растаяла, обратилась в белое облачко. Поднялось облачко высоко и пропало в небе. Только и услышали подружки, как позади простонало что-то жалобно: "Ау!" Обернулись они - а Снегурочки нет.</a:t>
            </a:r>
            <a:br>
              <a:rPr lang="ru-RU" sz="2800" b="1" i="1">
                <a:solidFill>
                  <a:schemeClr val="accent2">
                    <a:lumMod val="75000"/>
                  </a:schemeClr>
                </a:solidFill>
                <a:latin typeface="Book Antiqua" pitchFamily="18" charset="0"/>
              </a:rPr>
            </a:br>
            <a:r>
              <a:rPr lang="ru-RU" sz="2800" b="1" i="1" smtClean="0">
                <a:solidFill>
                  <a:schemeClr val="accent2">
                    <a:lumMod val="75000"/>
                  </a:schemeClr>
                </a:solidFill>
                <a:latin typeface="Book Antiqua" pitchFamily="18" charset="0"/>
              </a:rPr>
              <a:t>Стали </a:t>
            </a:r>
            <a:r>
              <a:rPr lang="ru-RU" sz="2800" b="1" i="1">
                <a:solidFill>
                  <a:schemeClr val="accent2">
                    <a:lumMod val="75000"/>
                  </a:schemeClr>
                </a:solidFill>
                <a:latin typeface="Book Antiqua" pitchFamily="18" charset="0"/>
              </a:rPr>
              <a:t>они кликать её:</a:t>
            </a:r>
            <a:br>
              <a:rPr lang="ru-RU" sz="2800" b="1" i="1">
                <a:solidFill>
                  <a:schemeClr val="accent2">
                    <a:lumMod val="75000"/>
                  </a:schemeClr>
                </a:solidFill>
                <a:latin typeface="Book Antiqua" pitchFamily="18" charset="0"/>
              </a:rPr>
            </a:br>
            <a:r>
              <a:rPr lang="ru-RU" sz="2800" b="1" i="1" smtClean="0">
                <a:solidFill>
                  <a:schemeClr val="accent2">
                    <a:lumMod val="75000"/>
                  </a:schemeClr>
                </a:solidFill>
                <a:latin typeface="Book Antiqua" pitchFamily="18" charset="0"/>
              </a:rPr>
              <a:t>- </a:t>
            </a:r>
            <a:r>
              <a:rPr lang="ru-RU" sz="2800" b="1" i="1">
                <a:solidFill>
                  <a:schemeClr val="accent2">
                    <a:lumMod val="75000"/>
                  </a:schemeClr>
                </a:solidFill>
                <a:latin typeface="Book Antiqua" pitchFamily="18" charset="0"/>
              </a:rPr>
              <a:t>Ау, ау, Снегурушка!</a:t>
            </a:r>
            <a:br>
              <a:rPr lang="ru-RU" sz="2800" b="1" i="1">
                <a:solidFill>
                  <a:schemeClr val="accent2">
                    <a:lumMod val="75000"/>
                  </a:schemeClr>
                </a:solidFill>
                <a:latin typeface="Book Antiqua" pitchFamily="18" charset="0"/>
              </a:rPr>
            </a:br>
            <a:r>
              <a:rPr lang="ru-RU" sz="2800" b="1" i="1" smtClean="0">
                <a:solidFill>
                  <a:schemeClr val="accent2">
                    <a:lumMod val="75000"/>
                  </a:schemeClr>
                </a:solidFill>
                <a:latin typeface="Book Antiqua" pitchFamily="18" charset="0"/>
              </a:rPr>
              <a:t>Только </a:t>
            </a:r>
            <a:r>
              <a:rPr lang="ru-RU" sz="2800" b="1" i="1">
                <a:solidFill>
                  <a:schemeClr val="accent2">
                    <a:lumMod val="75000"/>
                  </a:schemeClr>
                </a:solidFill>
                <a:latin typeface="Book Antiqua" pitchFamily="18" charset="0"/>
              </a:rPr>
              <a:t>эхо им в лесу откликнулось...</a:t>
            </a:r>
            <a:r>
              <a:rPr lang="ru-RU" b="1"/>
              <a:t/>
            </a:r>
            <a:br>
              <a:rPr lang="ru-RU" b="1"/>
            </a:br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skazki-0141 (600x670, 36Kb)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3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469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skazki-0131 (600x672, 34Kb)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1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4500562" y="3357562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6750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14348" y="2000240"/>
            <a:ext cx="785818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i="1">
                <a:solidFill>
                  <a:schemeClr val="accent2">
                    <a:lumMod val="75000"/>
                  </a:schemeClr>
                </a:solidFill>
                <a:latin typeface="Book Antiqua" pitchFamily="18" charset="0"/>
              </a:rPr>
              <a:t>Надел старик шапку, вышли они на огород и принялись дочку из снега лепить. Скатали они снежный ком, ручки, ножки приладили, сверху снежную голову приставили. Вылепил старик носик, рот, подбородок.</a:t>
            </a:r>
            <a:r>
              <a:rPr lang="ru-RU" sz="2800" b="1"/>
              <a:t/>
            </a:r>
            <a:br>
              <a:rPr lang="ru-RU" sz="2800" b="1"/>
            </a:br>
            <a:endParaRPr lang="ru-RU" sz="280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skazki-0132 (530x700, 48Kb)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2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0376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57224" y="1928802"/>
            <a:ext cx="7858180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i="1">
                <a:solidFill>
                  <a:schemeClr val="accent2">
                    <a:lumMod val="75000"/>
                  </a:schemeClr>
                </a:solidFill>
                <a:latin typeface="Book Antiqua" pitchFamily="18" charset="0"/>
              </a:rPr>
              <a:t>Глядь - a y Снегурочки губы порозовели, глазки открылись; смотрит она на стариков и улыбается. Потом закивала головкой, зашевелила ручками, ножками, стряхнула с себя снег - и вышла из сугроба живая девочка.</a:t>
            </a:r>
            <a:r>
              <a:rPr lang="ru-RU" b="1"/>
              <a:t/>
            </a:r>
            <a:br>
              <a:rPr lang="ru-RU" b="1"/>
            </a:br>
            <a:r>
              <a:rPr lang="ru-RU" b="1"/>
              <a:t/>
            </a:r>
            <a:br>
              <a:rPr lang="ru-RU" b="1"/>
            </a:br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skazki-0133 (579x700, 49Kb)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2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4714876" y="200024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0376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1928802"/>
            <a:ext cx="864396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i="1">
                <a:solidFill>
                  <a:schemeClr val="accent2">
                    <a:lumMod val="75000"/>
                  </a:schemeClr>
                </a:solidFill>
                <a:latin typeface="Book Antiqua" pitchFamily="18" charset="0"/>
              </a:rPr>
              <a:t>Обрадовались старики, привели её в избу. Глядят на неё, не налюбуются.</a:t>
            </a:r>
            <a:br>
              <a:rPr lang="ru-RU" sz="2800" b="1" i="1">
                <a:solidFill>
                  <a:schemeClr val="accent2">
                    <a:lumMod val="75000"/>
                  </a:schemeClr>
                </a:solidFill>
                <a:latin typeface="Book Antiqua" pitchFamily="18" charset="0"/>
              </a:rPr>
            </a:br>
            <a:r>
              <a:rPr lang="ru-RU" sz="2800" b="1" i="1" smtClean="0">
                <a:solidFill>
                  <a:schemeClr val="accent2">
                    <a:lumMod val="75000"/>
                  </a:schemeClr>
                </a:solidFill>
                <a:latin typeface="Book Antiqua" pitchFamily="18" charset="0"/>
              </a:rPr>
              <a:t>И </a:t>
            </a:r>
            <a:r>
              <a:rPr lang="ru-RU" sz="2800" b="1" i="1">
                <a:solidFill>
                  <a:schemeClr val="accent2">
                    <a:lumMod val="75000"/>
                  </a:schemeClr>
                </a:solidFill>
                <a:latin typeface="Book Antiqua" pitchFamily="18" charset="0"/>
              </a:rPr>
              <a:t>стала расти у стариков дочка не по дням, а по часам; что ни день, то всё краше становится. Сама беленькая, точно снег, коса русая до </a:t>
            </a:r>
          </a:p>
          <a:p>
            <a:pPr algn="ctr"/>
            <a:r>
              <a:rPr lang="ru-RU" sz="2800" b="1" i="1">
                <a:solidFill>
                  <a:schemeClr val="accent2">
                    <a:lumMod val="75000"/>
                  </a:schemeClr>
                </a:solidFill>
                <a:latin typeface="Book Antiqua" pitchFamily="18" charset="0"/>
              </a:rPr>
              <a:t>пояса, только румянца нет вовсе.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skazki-0134 (572x700, 52Kb)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218</TotalTime>
  <Words>382</Words>
  <Application>Microsoft Office PowerPoint</Application>
  <PresentationFormat>Экран (4:3)</PresentationFormat>
  <Paragraphs>14</Paragraphs>
  <Slides>23</Slides>
  <Notes>0</Notes>
  <HiddenSlides>0</HiddenSlides>
  <MMClips>8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Поток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Самир</dc:creator>
  <cp:lastModifiedBy>Самир</cp:lastModifiedBy>
  <cp:revision>21</cp:revision>
  <dcterms:created xsi:type="dcterms:W3CDTF">2013-02-10T06:56:23Z</dcterms:created>
  <dcterms:modified xsi:type="dcterms:W3CDTF">2013-02-10T10:54:37Z</dcterms:modified>
</cp:coreProperties>
</file>