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70" d="100"/>
          <a:sy n="70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0C14DB-5D6B-48C9-A438-039F557FD71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403" y="1481945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«Как животные к зиме готовятся»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657" y="5445224"/>
            <a:ext cx="1257143" cy="1269841"/>
          </a:xfrm>
          <a:prstGeom prst="rect">
            <a:avLst/>
          </a:prstGeom>
        </p:spPr>
      </p:pic>
      <p:pic>
        <p:nvPicPr>
          <p:cNvPr id="7" name="Рисунок 6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1" y="3356992"/>
            <a:ext cx="1257143" cy="1269841"/>
          </a:xfrm>
          <a:prstGeom prst="rect">
            <a:avLst/>
          </a:prstGeom>
        </p:spPr>
      </p:pic>
      <p:pic>
        <p:nvPicPr>
          <p:cNvPr id="10" name="Рисунок 9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1257143" cy="1269841"/>
          </a:xfrm>
          <a:prstGeom prst="rect">
            <a:avLst/>
          </a:prstGeom>
        </p:spPr>
      </p:pic>
      <p:pic>
        <p:nvPicPr>
          <p:cNvPr id="11" name="Рисунок 10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039895"/>
            <a:ext cx="1411083" cy="1433131"/>
          </a:xfrm>
          <a:prstGeom prst="rect">
            <a:avLst/>
          </a:prstGeom>
        </p:spPr>
      </p:pic>
      <p:pic>
        <p:nvPicPr>
          <p:cNvPr id="12" name="Рисунок 11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492548"/>
            <a:ext cx="1411083" cy="1433131"/>
          </a:xfrm>
          <a:prstGeom prst="rect">
            <a:avLst/>
          </a:prstGeom>
        </p:spPr>
      </p:pic>
      <p:pic>
        <p:nvPicPr>
          <p:cNvPr id="13" name="Рисунок 12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635" y="2060848"/>
            <a:ext cx="1411083" cy="1433131"/>
          </a:xfrm>
          <a:prstGeom prst="rect">
            <a:avLst/>
          </a:prstGeom>
        </p:spPr>
      </p:pic>
      <p:pic>
        <p:nvPicPr>
          <p:cNvPr id="14" name="Рисунок 13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346766"/>
            <a:ext cx="1411083" cy="1433131"/>
          </a:xfrm>
          <a:prstGeom prst="rect">
            <a:avLst/>
          </a:prstGeom>
        </p:spPr>
      </p:pic>
      <p:pic>
        <p:nvPicPr>
          <p:cNvPr id="15" name="Рисунок 14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9654" y="3511018"/>
            <a:ext cx="1411083" cy="14331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476672"/>
            <a:ext cx="3008313" cy="4800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Далеко до холодов,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но не для потехи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я несу к себе в дупло ягоды, орехи.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Чтоб зимой холодной мне не быть голодной.</a:t>
            </a:r>
            <a:endParaRPr lang="ru-RU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бел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980" t="376" r="3745" b="3841"/>
          <a:stretch>
            <a:fillRect/>
          </a:stretch>
        </p:blipFill>
        <p:spPr>
          <a:xfrm>
            <a:off x="3347864" y="642918"/>
            <a:ext cx="5256584" cy="5522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031" y="3527311"/>
            <a:ext cx="1257143" cy="1269841"/>
          </a:xfrm>
          <a:prstGeom prst="rect">
            <a:avLst/>
          </a:prstGeom>
        </p:spPr>
      </p:pic>
      <p:pic>
        <p:nvPicPr>
          <p:cNvPr id="8" name="Рисунок 7" descr="лс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21" y="2352394"/>
            <a:ext cx="1411083" cy="1433131"/>
          </a:xfrm>
          <a:prstGeom prst="rect">
            <a:avLst/>
          </a:prstGeom>
        </p:spPr>
      </p:pic>
      <p:pic>
        <p:nvPicPr>
          <p:cNvPr id="9" name="Рисунок 8" descr="лс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48" y="4797152"/>
            <a:ext cx="1411083" cy="14331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471858" cy="546260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Золотым клубочком стал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хитрый ежик колкий.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Листья клена нанизал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на свои иголки.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Их несет к себе домой,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стелет на кроватку,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чтобы долгою зимой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спать под елью сладко.</a:t>
            </a:r>
          </a:p>
          <a:p>
            <a:endParaRPr lang="ru-RU" sz="2400" dirty="0"/>
          </a:p>
        </p:txBody>
      </p:sp>
      <p:pic>
        <p:nvPicPr>
          <p:cNvPr id="7" name="Содержимое 6" descr="еж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0374"/>
          <a:stretch>
            <a:fillRect/>
          </a:stretch>
        </p:blipFill>
        <p:spPr>
          <a:xfrm>
            <a:off x="3347864" y="642918"/>
            <a:ext cx="5256584" cy="5522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29200"/>
            <a:ext cx="1257143" cy="1269841"/>
          </a:xfrm>
          <a:prstGeom prst="rect">
            <a:avLst/>
          </a:prstGeom>
        </p:spPr>
      </p:pic>
      <p:pic>
        <p:nvPicPr>
          <p:cNvPr id="6" name="Рисунок 5" descr="лс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796069"/>
            <a:ext cx="1411083" cy="1433131"/>
          </a:xfrm>
          <a:prstGeom prst="rect">
            <a:avLst/>
          </a:prstGeom>
        </p:spPr>
      </p:pic>
      <p:pic>
        <p:nvPicPr>
          <p:cNvPr id="8" name="Рисунок 7" descr="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1257143" cy="12698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332656"/>
            <a:ext cx="3328982" cy="48006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Мишка лапою мохнатой не спеша малину рвёт.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Ходит, ищет косолапый сладкий и душистый мёд.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Лапу он зимой сосёт.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Жир от холода спасёт.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Спит в берлоге целый день.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Выходить на холод лень.</a:t>
            </a:r>
            <a:endParaRPr lang="ru-RU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миша и мал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642918"/>
            <a:ext cx="4968552" cy="5450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1326" y="3861048"/>
            <a:ext cx="1518932" cy="1515975"/>
          </a:xfrm>
          <a:prstGeom prst="rect">
            <a:avLst/>
          </a:prstGeom>
        </p:spPr>
      </p:pic>
      <p:pic>
        <p:nvPicPr>
          <p:cNvPr id="6" name="Рисунок 5" descr="лс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15" y="2740656"/>
            <a:ext cx="1411083" cy="1433131"/>
          </a:xfrm>
          <a:prstGeom prst="rect">
            <a:avLst/>
          </a:prstGeom>
        </p:spPr>
      </p:pic>
      <p:pic>
        <p:nvPicPr>
          <p:cNvPr id="8" name="Рисунок 7" descr="лс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16" y="5085184"/>
            <a:ext cx="1411083" cy="14331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404664"/>
            <a:ext cx="3008313" cy="4800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Я мышка-норушка, я в поле живу,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где ласковый ветер качает траву.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Все лето трудилась без устали я.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До края полна кладовая моя!</a:t>
            </a:r>
            <a:endParaRPr lang="ru-RU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мыш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0331" t="5393" r="5914" b="3098"/>
          <a:stretch>
            <a:fillRect/>
          </a:stretch>
        </p:blipFill>
        <p:spPr>
          <a:xfrm>
            <a:off x="3563888" y="642918"/>
            <a:ext cx="4968552" cy="5450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67" y="4941168"/>
            <a:ext cx="1518932" cy="1515975"/>
          </a:xfrm>
          <a:prstGeom prst="rect">
            <a:avLst/>
          </a:prstGeom>
        </p:spPr>
      </p:pic>
      <p:pic>
        <p:nvPicPr>
          <p:cNvPr id="7" name="Рисунок 6" descr="лс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0075" y="3789039"/>
            <a:ext cx="1411083" cy="1433131"/>
          </a:xfrm>
          <a:prstGeom prst="rect">
            <a:avLst/>
          </a:prstGeom>
        </p:spPr>
      </p:pic>
      <p:pic>
        <p:nvPicPr>
          <p:cNvPr id="8" name="Рисунок 7" descr="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948" y="2708920"/>
            <a:ext cx="1518932" cy="15159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328982" cy="48006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Летом заяц сер, сер.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Летом заяц смел, смел.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Можно под любым кусточком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смело спрятаться в лесочке.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Ну, а в стужу ледяную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шубку я беру другую.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Был я рыжевато-серым,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стал белее снега белым!</a:t>
            </a:r>
            <a:endParaRPr lang="ru-RU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з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04" t="4700" r="14092" b="3995"/>
          <a:stretch>
            <a:fillRect/>
          </a:stretch>
        </p:blipFill>
        <p:spPr>
          <a:xfrm>
            <a:off x="3779912" y="642918"/>
            <a:ext cx="4824536" cy="5450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1411083" cy="1433131"/>
          </a:xfrm>
          <a:prstGeom prst="rect">
            <a:avLst/>
          </a:prstGeom>
        </p:spPr>
      </p:pic>
      <p:pic>
        <p:nvPicPr>
          <p:cNvPr id="7" name="Рисунок 6" descr="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8981" y="3645024"/>
            <a:ext cx="1518932" cy="1515975"/>
          </a:xfrm>
          <a:prstGeom prst="rect">
            <a:avLst/>
          </a:prstGeom>
        </p:spPr>
      </p:pic>
      <p:pic>
        <p:nvPicPr>
          <p:cNvPr id="8" name="Рисунок 7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298" y="4797152"/>
            <a:ext cx="1411083" cy="143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332656"/>
            <a:ext cx="3186106" cy="4800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До чего же хороша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эта рыжая лиса!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Спать лисичке ни к чему.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Можно поискать в лесу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или зайца, или мышку,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из-под снега хвать малышку!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И хитра, и весела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эта рыжая лиса!</a:t>
            </a:r>
          </a:p>
          <a:p>
            <a:endParaRPr lang="ru-RU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лис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954" t="10523" r="5083"/>
          <a:stretch>
            <a:fillRect/>
          </a:stretch>
        </p:blipFill>
        <p:spPr>
          <a:xfrm>
            <a:off x="3347864" y="642918"/>
            <a:ext cx="5184576" cy="5306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443" y="3933056"/>
            <a:ext cx="1411083" cy="1433131"/>
          </a:xfrm>
          <a:prstGeom prst="rect">
            <a:avLst/>
          </a:prstGeom>
        </p:spPr>
      </p:pic>
      <p:pic>
        <p:nvPicPr>
          <p:cNvPr id="7" name="Рисунок 6" descr="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87036"/>
            <a:ext cx="1518932" cy="1515975"/>
          </a:xfrm>
          <a:prstGeom prst="rect">
            <a:avLst/>
          </a:prstGeom>
        </p:spPr>
      </p:pic>
      <p:pic>
        <p:nvPicPr>
          <p:cNvPr id="8" name="Рисунок 7" descr="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246" y="4941168"/>
            <a:ext cx="1518932" cy="15159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257544" cy="4800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Серый, злой, голодный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ходит волк зимой холодной.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Соберутся в волчьи стаи,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и охотниками станут.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Убегай! Остерегайся!</a:t>
            </a:r>
            <a:b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Comic Sans MS" pitchFamily="66" charset="0"/>
              </a:rPr>
              <a:t>На зубок не попадайся!</a:t>
            </a:r>
          </a:p>
          <a:p>
            <a:endParaRPr lang="ru-RU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вол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629" t="10221" r="6420" b="1632"/>
          <a:stretch>
            <a:fillRect/>
          </a:stretch>
        </p:blipFill>
        <p:spPr>
          <a:xfrm>
            <a:off x="3635896" y="642918"/>
            <a:ext cx="5040561" cy="5234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60" y="2494195"/>
            <a:ext cx="1411083" cy="1433131"/>
          </a:xfrm>
          <a:prstGeom prst="rect">
            <a:avLst/>
          </a:prstGeom>
        </p:spPr>
      </p:pic>
      <p:pic>
        <p:nvPicPr>
          <p:cNvPr id="7" name="Рисунок 6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949149"/>
            <a:ext cx="1411083" cy="1433131"/>
          </a:xfrm>
          <a:prstGeom prst="rect">
            <a:avLst/>
          </a:prstGeom>
        </p:spPr>
      </p:pic>
      <p:pic>
        <p:nvPicPr>
          <p:cNvPr id="8" name="Рисунок 7" descr="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0322" y="3573016"/>
            <a:ext cx="1518932" cy="15159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52" y="249289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Comic Sans MS" pitchFamily="66" charset="0"/>
              </a:rPr>
              <a:t>Спасибо </a:t>
            </a:r>
            <a:br>
              <a:rPr lang="ru-RU" sz="6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00B050"/>
                </a:solidFill>
                <a:latin typeface="Comic Sans MS" pitchFamily="66" charset="0"/>
              </a:rPr>
              <a:t>за внимание!</a:t>
            </a:r>
            <a:endParaRPr lang="ru-RU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43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46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К ЗИМЕ ГОТОВЯТСЯ</dc:title>
  <dc:creator>Nastya</dc:creator>
  <cp:lastModifiedBy>Настя</cp:lastModifiedBy>
  <cp:revision>30</cp:revision>
  <dcterms:created xsi:type="dcterms:W3CDTF">2012-10-21T16:54:11Z</dcterms:created>
  <dcterms:modified xsi:type="dcterms:W3CDTF">2014-03-27T19:40:07Z</dcterms:modified>
</cp:coreProperties>
</file>