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1922-4E6B-4745-9C86-2420A5B4A8B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85D9-48D5-4727-B626-7AD767DE0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85D9-48D5-4727-B626-7AD767DE06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87624" y="73750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Митрофановская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Кантемировского муниципального района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Воронежской области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фотик\108_PANA\P1080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248150" cy="30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148064" y="1433681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«Учебно-опытный участок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бразовательного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195736" y="4293096"/>
            <a:ext cx="5248275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"Опыт работы ШНО "Родничок"</a:t>
            </a:r>
          </a:p>
          <a:p>
            <a:pPr algn="ctr" rtl="0"/>
            <a:r>
              <a:rPr lang="ru-RU" sz="18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 организации исследовательской </a:t>
            </a:r>
          </a:p>
          <a:p>
            <a:pPr algn="ctr" rtl="0"/>
            <a:r>
              <a:rPr lang="ru-RU" sz="18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деятельности на пришкольном участке"</a:t>
            </a:r>
            <a:endParaRPr lang="ru-RU" sz="18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148064" y="2924944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уководитель УОУ: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Зябкина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Ольга Алексеевна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779912" y="630932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664" y="260648"/>
            <a:ext cx="6552728" cy="626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Учебно-опытный участок МКОУ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Митрофановской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4208" y="1196752"/>
            <a:ext cx="1800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создания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2011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24744"/>
            <a:ext cx="2304256" cy="1058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опытнической работы – 5-11 классы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420888"/>
            <a:ext cx="2520280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работы УОУ: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Экологический мониторинг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Проектная деятельность учащихся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Исследовательская и опытническая работа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Апробирование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научно-исследвательских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методик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492896"/>
            <a:ext cx="2808312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работы УОУ: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Формирование  практических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 по выращиванию растений, проведению  наблюдений и опытов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2250" algn="l"/>
                <a:tab pos="6391275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Развитие интереса школьников к изучению естественных наук и С/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профессиям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Расширение естественнонаучных знаний учащихся 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 ответственного отношения к  окружающей среде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DCIM\103_PANA\P1030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052736"/>
            <a:ext cx="2520279" cy="18383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 descr="P10305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2936"/>
            <a:ext cx="252028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ик\108_PANA\P10801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97152"/>
            <a:ext cx="241935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0648"/>
            <a:ext cx="698477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структуры УОУ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Митрофановской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 r="76630" b="65620"/>
          <a:stretch>
            <a:fillRect/>
          </a:stretch>
        </p:blipFill>
        <p:spPr bwMode="auto">
          <a:xfrm>
            <a:off x="179512" y="1556792"/>
            <a:ext cx="4200525" cy="367240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1412776"/>
            <a:ext cx="18722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Древесно-кустарниковый отдел (15% площадей)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272" y="2348880"/>
            <a:ext cx="18722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Плодово-ягодный отдел (15% площадей)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4869160"/>
            <a:ext cx="18722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Цветочно-декоративный отдел (40% площадей)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3789040"/>
            <a:ext cx="18722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Дендрологический отдел (20% площадей)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212976"/>
            <a:ext cx="1512168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Общая площадь </a:t>
            </a:r>
          </a:p>
          <a:p>
            <a:pPr algn="ctr"/>
            <a:r>
              <a:rPr lang="ru-RU" dirty="0" smtClean="0"/>
              <a:t>2 га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499992" y="2348880"/>
            <a:ext cx="64807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499992" y="2852936"/>
            <a:ext cx="244827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499992" y="3789040"/>
            <a:ext cx="64807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499992" y="4437112"/>
            <a:ext cx="244827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499992" y="4941168"/>
            <a:ext cx="64807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260648"/>
            <a:ext cx="590465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Учебно-опытническая и исследовательская работа на УОУ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1340768"/>
            <a:ext cx="3384376" cy="5256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Проведены опыты: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минеральных и органических удобрений на цветочно-декоративные культуры; ширины междурядий и густоты посадки на рост клещевины, обработки семян на всхожесть. 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сортоиспытание роз, петуний, плодовых деревьев.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Действие гетероауксина на приживаемость крыжовника.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различных условий произрастания на развитие луковичных.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Вегетативное размножение многолетней декоративной культуры астры альпийской.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Контейнерное выращивание цветочно-декоративных культур.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Выращивание живой изгороди, древесных растений с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фитонцидной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функцией,  хвойных растений.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сортоиспытание винограда.</a:t>
            </a:r>
          </a:p>
          <a:p>
            <a:pPr algn="ctr"/>
            <a:endParaRPr lang="ru-RU" sz="1400" dirty="0"/>
          </a:p>
        </p:txBody>
      </p:sp>
      <p:pic>
        <p:nvPicPr>
          <p:cNvPr id="4" name="Рисунок 3" descr="G:\120_PANA\P1200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552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ик\108_PANA\P1080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2520280" cy="192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120_PANA\P120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26538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03038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365104"/>
            <a:ext cx="2628900" cy="199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548680"/>
            <a:ext cx="475252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Высшими учебными заведениями, предприятиями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772816"/>
            <a:ext cx="259228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Митрофановское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опытное поле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5301208"/>
            <a:ext cx="259228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Предприятия с. Митрофановки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176" y="4149080"/>
            <a:ext cx="259228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ВГПУ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3068960"/>
            <a:ext cx="259228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ВГТА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1916832"/>
            <a:ext cx="259228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ВГАУ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2486025" cy="1924050"/>
          </a:xfrm>
          <a:prstGeom prst="rect">
            <a:avLst/>
          </a:prstGeom>
          <a:noFill/>
        </p:spPr>
      </p:pic>
      <p:pic>
        <p:nvPicPr>
          <p:cNvPr id="9" name="Рисунок 8" descr="0611009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428875" cy="1924050"/>
          </a:xfrm>
          <a:prstGeom prst="rect">
            <a:avLst/>
          </a:prstGeom>
          <a:noFill/>
        </p:spPr>
      </p:pic>
      <p:pic>
        <p:nvPicPr>
          <p:cNvPr id="10" name="Рисунок 9" descr="ф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2419350" cy="1819275"/>
          </a:xfrm>
          <a:prstGeom prst="rect">
            <a:avLst/>
          </a:prstGeom>
          <a:noFill/>
        </p:spPr>
      </p:pic>
      <p:pic>
        <p:nvPicPr>
          <p:cNvPr id="11" name="Рисунок 10" descr="пол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69160"/>
            <a:ext cx="244792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620688"/>
            <a:ext cx="576064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программ дополнительного образования на базе УОУ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2420888"/>
            <a:ext cx="244827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НОУ «Родничок»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365104"/>
            <a:ext cx="244827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: «Ландшафтный дизайн»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4437112"/>
            <a:ext cx="252028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Кружок: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Фитофлористика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2420888"/>
            <a:ext cx="25922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Кружок «Зеленая лаборатория»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3429000"/>
            <a:ext cx="244827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Студия декоративно-прикладного творчества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07704" y="15567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473767">
            <a:off x="3280683" y="1494416"/>
            <a:ext cx="363870" cy="32403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090770">
            <a:off x="5889786" y="1494359"/>
            <a:ext cx="370784" cy="324819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27984" y="1556792"/>
            <a:ext cx="484632" cy="15841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32240" y="15567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60648"/>
            <a:ext cx="540060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 на УОУ в 2015 году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3528392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семян, посадка многолетников, обработка почвы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Обрезка деревьев и кустарников, внесение удобрений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экскурсий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 «УОУ», «Юннат»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196752"/>
            <a:ext cx="3672408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Снегозадержание, закупка семян, ремонт  инвентаря.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Планирование опытнической работы на будущий год: составление технологических карт, изучение  методик выращивания культур, изготовление емкостей для выращивания рассады.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933056"/>
            <a:ext cx="3456384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1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Побелка, обрезка, удобрение деревьев.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Подсев семян газонной травы, цветковых, высадка рассады, полив клумб, прополка сорняков.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3.Полив  саженцев, посадка кустарников и деревьев, побелка стволов, перекопка почвы у приствольных кругов.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3933056"/>
            <a:ext cx="3672408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Лето: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1.Исследовательская и опытническая работа с растениями.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2.Практическая работа по уходу за растениями УОУ.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G:\последние фото\image (1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0"/>
            <a:ext cx="2571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10505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3866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195736" y="332656"/>
            <a:ext cx="439248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Итоги работы на УОУ в 2015 году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556792"/>
            <a:ext cx="4104456" cy="3096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499299"/>
            <a:ext cx="38884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проведены учебные и внеклассные занятия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 опыты, наблюдения, летние задания;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опытническая работа с цветочно-декоративными,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плодово-ягодными и древесно-кустарниковыми растениями;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апробированы различные методики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естественнонаучной направленности;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1628800"/>
            <a:ext cx="4104456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220072" y="1628800"/>
            <a:ext cx="3563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 экологический мониторинг окружающей среды,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фенологические наблюдения;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осуществлена проектная деятельность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 социально-культурной направленности;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  <a:tab pos="6391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 общественно-полезный труд школьников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фотик\107 из фотика\P10708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365104"/>
            <a:ext cx="25015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последние фото\image (3).jpg"/>
          <p:cNvPicPr/>
          <p:nvPr/>
        </p:nvPicPr>
        <p:blipFill>
          <a:blip r:embed="rId5" cstate="print"/>
          <a:srcRect r="1093" b="5152"/>
          <a:stretch>
            <a:fillRect/>
          </a:stretch>
        </p:blipFill>
        <p:spPr bwMode="auto">
          <a:xfrm>
            <a:off x="0" y="4725144"/>
            <a:ext cx="2419350" cy="193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ик\108_PANA\P10801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7409" y="4797152"/>
            <a:ext cx="2426591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188640"/>
            <a:ext cx="489654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в конкурсах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07778" y="1484784"/>
            <a:ext cx="63362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Победители и участники конкурсов: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«Юные таланты» - 1 место,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выставки трудовых объединений школьников «Юннат»,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«Гражданин Воронежского края - гражданин  России»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1 место в номинации «Благоустройство» в течение 4 лет,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«Ландшафтный дизайн – среда обитания людей»,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Акция «Цвети Земля!»,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«Подрост»,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слет ученических производственных бригад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смотр трудовых объединений школьников в номинации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«Учебно-опытный участок»,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«Юннат»,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«Планета Земля»,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 программ «Природопользование»,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«Взгляд из космоса», «Покормите птиц»,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«Эколого-краеведческая программа»,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акции «Первоцвет»,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«Красная книга глазами ребенка».</a:t>
            </a:r>
          </a:p>
        </p:txBody>
      </p:sp>
      <p:pic>
        <p:nvPicPr>
          <p:cNvPr id="4" name="Рисунок 3" descr="D:\для губернаторского конкурса\фотик\103_PANA\P103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80606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Хозяин\Мои документы\С рабочего стола\Юннат 2012\2012-09-12-2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2771800" cy="200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123</TotalTime>
  <Words>600</Words>
  <Application>Microsoft Office PowerPoint</Application>
  <PresentationFormat>Экран (4:3)</PresentationFormat>
  <Paragraphs>104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28</cp:revision>
  <dcterms:created xsi:type="dcterms:W3CDTF">2015-09-07T21:48:20Z</dcterms:created>
  <dcterms:modified xsi:type="dcterms:W3CDTF">2015-10-07T20:59:54Z</dcterms:modified>
</cp:coreProperties>
</file>