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3C03-E039-4AE0-A394-BD6827374A1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8B7C-2059-46BA-B760-2E65ADA8D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3C03-E039-4AE0-A394-BD6827374A1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8B7C-2059-46BA-B760-2E65ADA8D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3C03-E039-4AE0-A394-BD6827374A1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8B7C-2059-46BA-B760-2E65ADA8D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3C03-E039-4AE0-A394-BD6827374A1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8B7C-2059-46BA-B760-2E65ADA8D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3C03-E039-4AE0-A394-BD6827374A1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8B7C-2059-46BA-B760-2E65ADA8D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3C03-E039-4AE0-A394-BD6827374A1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8B7C-2059-46BA-B760-2E65ADA8D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3C03-E039-4AE0-A394-BD6827374A1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8B7C-2059-46BA-B760-2E65ADA8D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3C03-E039-4AE0-A394-BD6827374A1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8B7C-2059-46BA-B760-2E65ADA8D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3C03-E039-4AE0-A394-BD6827374A1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8B7C-2059-46BA-B760-2E65ADA8D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3C03-E039-4AE0-A394-BD6827374A1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8B7C-2059-46BA-B760-2E65ADA8D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3C03-E039-4AE0-A394-BD6827374A1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8B7C-2059-46BA-B760-2E65ADA8D5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583C03-E039-4AE0-A394-BD6827374A19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E88B7C-2059-46BA-B760-2E65ADA8D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365104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домашние животные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984776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75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7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1682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14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6730909" cy="3781879"/>
          </a:xfrm>
        </p:spPr>
        <p:txBody>
          <a:bodyPr>
            <a:normAutofit/>
          </a:bodyPr>
          <a:lstStyle/>
          <a:p>
            <a:r>
              <a:rPr lang="ru-RU" sz="4400" i="1" dirty="0">
                <a:solidFill>
                  <a:schemeClr val="bg1"/>
                </a:solidFill>
              </a:rPr>
              <a:t>Все бородой трясёт, Травки очень просит: «</a:t>
            </a:r>
            <a:r>
              <a:rPr lang="ru-RU" sz="4400" i="1" dirty="0" err="1">
                <a:solidFill>
                  <a:schemeClr val="bg1"/>
                </a:solidFill>
              </a:rPr>
              <a:t>Ме</a:t>
            </a:r>
            <a:r>
              <a:rPr lang="ru-RU" sz="4400" i="1" dirty="0">
                <a:solidFill>
                  <a:schemeClr val="bg1"/>
                </a:solidFill>
              </a:rPr>
              <a:t>, да </a:t>
            </a:r>
            <a:r>
              <a:rPr lang="ru-RU" sz="4400" i="1" dirty="0" err="1">
                <a:solidFill>
                  <a:schemeClr val="bg1"/>
                </a:solidFill>
              </a:rPr>
              <a:t>ме</a:t>
            </a:r>
            <a:r>
              <a:rPr lang="ru-RU" sz="4400" i="1" dirty="0">
                <a:solidFill>
                  <a:schemeClr val="bg1"/>
                </a:solidFill>
              </a:rPr>
              <a:t>, Дай-те травки мне</a:t>
            </a:r>
            <a:r>
              <a:rPr lang="ru-RU" sz="4400" i="1" dirty="0" smtClean="0">
                <a:solidFill>
                  <a:schemeClr val="bg1"/>
                </a:solidFill>
              </a:rPr>
              <a:t>..»</a:t>
            </a:r>
          </a:p>
          <a:p>
            <a:endParaRPr lang="ru-RU" sz="4400" i="1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9674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04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Ночью он уже не спит, От мышей дом сторожит. Молочко из миски пьёт. Это наш домашний…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76875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25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997903"/>
          </a:xfrm>
        </p:spPr>
        <p:txBody>
          <a:bodyPr/>
          <a:lstStyle/>
          <a:p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Дразнишь — она  кусается, Смотришь  — уже ласкается. На цепи она сидит, Дом всегда </a:t>
            </a: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сторожит.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69674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03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ветру развивается грива,</a:t>
            </a:r>
          </a:p>
          <a:p>
            <a:pPr marL="0" indent="0">
              <a:buNone/>
            </a:pP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Везет ношу свою терпеливо,</a:t>
            </a:r>
          </a:p>
          <a:p>
            <a:pPr marL="0" indent="0">
              <a:buNone/>
            </a:pP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«Цок-цок-цок», скачет ровно и гладко,</a:t>
            </a:r>
          </a:p>
          <a:p>
            <a:pPr marL="0" indent="0">
              <a:buNone/>
            </a:pP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серых яблоках наша </a:t>
            </a: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84075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65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endParaRPr lang="ru-RU" sz="72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132856"/>
            <a:ext cx="7125112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лишний</a:t>
            </a:r>
            <a:endParaRPr lang="ru-RU" sz="8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65490"/>
            <a:ext cx="2713484" cy="25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54702"/>
            <a:ext cx="2729544" cy="260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13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1975"/>
            <a:ext cx="6858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3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811790"/>
            <a:ext cx="7200800" cy="528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598200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146</TotalTime>
  <Words>87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Слайд 1</vt:lpstr>
      <vt:lpstr>Загадки</vt:lpstr>
      <vt:lpstr>Слайд 3</vt:lpstr>
      <vt:lpstr>Слайд 4</vt:lpstr>
      <vt:lpstr>Слайд 5</vt:lpstr>
      <vt:lpstr>Слайд 6</vt:lpstr>
      <vt:lpstr>ИГРА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Microsoft Office</cp:lastModifiedBy>
  <cp:revision>19</cp:revision>
  <dcterms:created xsi:type="dcterms:W3CDTF">2015-10-12T12:19:07Z</dcterms:created>
  <dcterms:modified xsi:type="dcterms:W3CDTF">2015-10-12T18:37:46Z</dcterms:modified>
</cp:coreProperties>
</file>