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62" r:id="rId3"/>
    <p:sldId id="259" r:id="rId4"/>
    <p:sldId id="261" r:id="rId5"/>
    <p:sldId id="258" r:id="rId6"/>
    <p:sldId id="263" r:id="rId7"/>
    <p:sldId id="265" r:id="rId8"/>
    <p:sldId id="264" r:id="rId9"/>
    <p:sldId id="266" r:id="rId10"/>
    <p:sldId id="268" r:id="rId11"/>
    <p:sldId id="269" r:id="rId12"/>
    <p:sldId id="270" r:id="rId13"/>
    <p:sldId id="267" r:id="rId14"/>
    <p:sldId id="271" r:id="rId15"/>
    <p:sldId id="273" r:id="rId16"/>
    <p:sldId id="25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02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5A9AD4-F582-441B-A94C-4F1E5428BC35}" type="doc">
      <dgm:prSet loTypeId="urn:microsoft.com/office/officeart/2011/layout/HexagonRadial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B697B6A-5DBB-4B99-B9E0-009E03D6513D}">
      <dgm:prSet phldrT="[Текст]" custT="1"/>
      <dgm:spPr/>
      <dgm:t>
        <a:bodyPr/>
        <a:lstStyle/>
        <a:p>
          <a:r>
            <a:rPr lang="ru-RU" sz="2400" b="1" smtClean="0">
              <a:latin typeface="CentSchbkCyrill BT" pitchFamily="18" charset="-52"/>
            </a:rPr>
            <a:t>План мероприятий </a:t>
          </a:r>
          <a:r>
            <a:rPr lang="ru-RU" sz="2400" b="1" dirty="0" smtClean="0">
              <a:latin typeface="CentSchbkCyrill BT" pitchFamily="18" charset="-52"/>
            </a:rPr>
            <a:t>по реализации проекта</a:t>
          </a:r>
          <a:endParaRPr lang="ru-RU" sz="2400" b="1" dirty="0">
            <a:latin typeface="CentSchbkCyrill BT" pitchFamily="18" charset="-52"/>
          </a:endParaRPr>
        </a:p>
      </dgm:t>
    </dgm:pt>
    <dgm:pt modelId="{D6F408E3-ADFD-4772-8286-22AEB6F73398}" type="parTrans" cxnId="{138C3633-2B4F-4A22-9445-E8100FB0672D}">
      <dgm:prSet/>
      <dgm:spPr/>
      <dgm:t>
        <a:bodyPr/>
        <a:lstStyle/>
        <a:p>
          <a:endParaRPr lang="ru-RU"/>
        </a:p>
      </dgm:t>
    </dgm:pt>
    <dgm:pt modelId="{1C8529C7-C7BD-4C5E-BF22-87EC89D9890F}" type="sibTrans" cxnId="{138C3633-2B4F-4A22-9445-E8100FB0672D}">
      <dgm:prSet/>
      <dgm:spPr/>
      <dgm:t>
        <a:bodyPr/>
        <a:lstStyle/>
        <a:p>
          <a:endParaRPr lang="ru-RU"/>
        </a:p>
      </dgm:t>
    </dgm:pt>
    <dgm:pt modelId="{CB9F3B19-9FEF-4A00-BA8F-4624B4E9CBD7}">
      <dgm:prSet phldrT="[Текст]" custT="1"/>
      <dgm:spPr/>
      <dgm:t>
        <a:bodyPr/>
        <a:lstStyle/>
        <a:p>
          <a:endParaRPr lang="ru-RU" sz="2400" b="1" dirty="0">
            <a:latin typeface="CentSchbkCyrill BT" pitchFamily="18" charset="-52"/>
          </a:endParaRPr>
        </a:p>
      </dgm:t>
    </dgm:pt>
    <dgm:pt modelId="{C4C9134B-208D-40BF-BB58-1B618E298A32}" type="parTrans" cxnId="{12E4029B-900B-48DA-8CC3-5976EBC3DBBF}">
      <dgm:prSet/>
      <dgm:spPr/>
      <dgm:t>
        <a:bodyPr/>
        <a:lstStyle/>
        <a:p>
          <a:endParaRPr lang="ru-RU"/>
        </a:p>
      </dgm:t>
    </dgm:pt>
    <dgm:pt modelId="{13734DFB-E659-4888-9AF7-DB70F31B893E}" type="sibTrans" cxnId="{12E4029B-900B-48DA-8CC3-5976EBC3DBBF}">
      <dgm:prSet/>
      <dgm:spPr/>
      <dgm:t>
        <a:bodyPr/>
        <a:lstStyle/>
        <a:p>
          <a:endParaRPr lang="ru-RU"/>
        </a:p>
      </dgm:t>
    </dgm:pt>
    <dgm:pt modelId="{257AC038-3E33-4124-B081-785B8C3F3214}">
      <dgm:prSet phldrT="[Текст]" custT="1"/>
      <dgm:spPr/>
      <dgm:t>
        <a:bodyPr/>
        <a:lstStyle/>
        <a:p>
          <a:endParaRPr lang="ru-RU" sz="1800" b="1" dirty="0">
            <a:latin typeface="CentSchbkCyrill BT" pitchFamily="18" charset="-52"/>
          </a:endParaRPr>
        </a:p>
      </dgm:t>
    </dgm:pt>
    <dgm:pt modelId="{EB6CDCAC-8996-4BA2-A119-E827DCEE39AF}" type="parTrans" cxnId="{485CA483-A904-42FB-A26F-D18EE925D8A0}">
      <dgm:prSet/>
      <dgm:spPr/>
      <dgm:t>
        <a:bodyPr/>
        <a:lstStyle/>
        <a:p>
          <a:endParaRPr lang="ru-RU"/>
        </a:p>
      </dgm:t>
    </dgm:pt>
    <dgm:pt modelId="{D806C960-5A13-43D5-9116-0EAED2C12483}" type="sibTrans" cxnId="{485CA483-A904-42FB-A26F-D18EE925D8A0}">
      <dgm:prSet/>
      <dgm:spPr/>
      <dgm:t>
        <a:bodyPr/>
        <a:lstStyle/>
        <a:p>
          <a:endParaRPr lang="ru-RU"/>
        </a:p>
      </dgm:t>
    </dgm:pt>
    <dgm:pt modelId="{B0984EC3-9A94-44AF-BFFD-93363F9C7CAC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600" b="1" dirty="0">
            <a:solidFill>
              <a:schemeClr val="bg1"/>
            </a:solidFill>
            <a:latin typeface="CentSchbkCyrill BT" pitchFamily="18" charset="-52"/>
          </a:endParaRPr>
        </a:p>
      </dgm:t>
    </dgm:pt>
    <dgm:pt modelId="{E51072AC-1D20-4BC3-A536-3747656EEB89}" type="parTrans" cxnId="{1F39EF4C-2447-47FD-9536-C8756DFF826F}">
      <dgm:prSet/>
      <dgm:spPr/>
      <dgm:t>
        <a:bodyPr/>
        <a:lstStyle/>
        <a:p>
          <a:endParaRPr lang="ru-RU"/>
        </a:p>
      </dgm:t>
    </dgm:pt>
    <dgm:pt modelId="{4F76BC44-8B8F-455D-A21F-C9295732D322}" type="sibTrans" cxnId="{1F39EF4C-2447-47FD-9536-C8756DFF826F}">
      <dgm:prSet/>
      <dgm:spPr/>
      <dgm:t>
        <a:bodyPr/>
        <a:lstStyle/>
        <a:p>
          <a:endParaRPr lang="ru-RU"/>
        </a:p>
      </dgm:t>
    </dgm:pt>
    <dgm:pt modelId="{1D845CBA-0BAB-47CF-A7F2-8B9E64021F9D}">
      <dgm:prSet phldrT="[Текст]" custT="1"/>
      <dgm:spPr/>
      <dgm:t>
        <a:bodyPr/>
        <a:lstStyle/>
        <a:p>
          <a:endParaRPr lang="ru-RU" sz="1800" b="1" dirty="0"/>
        </a:p>
      </dgm:t>
    </dgm:pt>
    <dgm:pt modelId="{289F82C5-37E3-4689-B0CC-B84F7866DE3B}" type="parTrans" cxnId="{D379091B-F42C-417E-A6D8-2980B52065BD}">
      <dgm:prSet/>
      <dgm:spPr/>
      <dgm:t>
        <a:bodyPr/>
        <a:lstStyle/>
        <a:p>
          <a:endParaRPr lang="ru-RU"/>
        </a:p>
      </dgm:t>
    </dgm:pt>
    <dgm:pt modelId="{1FB49DD9-FA03-420D-8168-C729ECA4AD34}" type="sibTrans" cxnId="{D379091B-F42C-417E-A6D8-2980B52065BD}">
      <dgm:prSet/>
      <dgm:spPr/>
      <dgm:t>
        <a:bodyPr/>
        <a:lstStyle/>
        <a:p>
          <a:endParaRPr lang="ru-RU"/>
        </a:p>
      </dgm:t>
    </dgm:pt>
    <dgm:pt modelId="{39AD0964-3EEC-43A6-9B67-C6AF2E0DF920}">
      <dgm:prSet phldrT="[Текст]"/>
      <dgm:spPr/>
      <dgm:t>
        <a:bodyPr/>
        <a:lstStyle/>
        <a:p>
          <a:endParaRPr lang="ru-RU" b="1" dirty="0">
            <a:latin typeface="CentSchbkCyrill BT" pitchFamily="18" charset="-52"/>
          </a:endParaRPr>
        </a:p>
      </dgm:t>
    </dgm:pt>
    <dgm:pt modelId="{618B58EA-8388-4987-9528-52385308BB75}" type="sibTrans" cxnId="{19398559-7CB2-4912-AF18-47DE04347CA5}">
      <dgm:prSet/>
      <dgm:spPr/>
      <dgm:t>
        <a:bodyPr/>
        <a:lstStyle/>
        <a:p>
          <a:endParaRPr lang="ru-RU"/>
        </a:p>
      </dgm:t>
    </dgm:pt>
    <dgm:pt modelId="{040E8A3B-1116-4266-A840-DFA6CD9CF1A0}" type="parTrans" cxnId="{19398559-7CB2-4912-AF18-47DE04347CA5}">
      <dgm:prSet/>
      <dgm:spPr/>
      <dgm:t>
        <a:bodyPr/>
        <a:lstStyle/>
        <a:p>
          <a:endParaRPr lang="ru-RU"/>
        </a:p>
      </dgm:t>
    </dgm:pt>
    <dgm:pt modelId="{B52FAA93-3A21-4C12-AFE0-0B9F3141A629}">
      <dgm:prSet phldrT="[Текст]" custT="1"/>
      <dgm:spPr/>
      <dgm:t>
        <a:bodyPr/>
        <a:lstStyle/>
        <a:p>
          <a:endParaRPr lang="ru-RU" sz="1400" b="1" dirty="0">
            <a:latin typeface="CentSchbkCyrill BT" pitchFamily="18" charset="-52"/>
          </a:endParaRPr>
        </a:p>
      </dgm:t>
    </dgm:pt>
    <dgm:pt modelId="{A7F9138A-5F6E-40C7-AEF8-44BDBE8FE50D}" type="sibTrans" cxnId="{9BE78C70-D4BC-426E-AA12-B867B437F399}">
      <dgm:prSet/>
      <dgm:spPr/>
      <dgm:t>
        <a:bodyPr/>
        <a:lstStyle/>
        <a:p>
          <a:endParaRPr lang="ru-RU"/>
        </a:p>
      </dgm:t>
    </dgm:pt>
    <dgm:pt modelId="{139D83C3-F620-4223-92C7-1090BC6CFAC5}" type="parTrans" cxnId="{9BE78C70-D4BC-426E-AA12-B867B437F399}">
      <dgm:prSet/>
      <dgm:spPr/>
      <dgm:t>
        <a:bodyPr/>
        <a:lstStyle/>
        <a:p>
          <a:endParaRPr lang="ru-RU"/>
        </a:p>
      </dgm:t>
    </dgm:pt>
    <dgm:pt modelId="{2028C3C4-6746-4B63-916A-6595D5B700A8}" type="pres">
      <dgm:prSet presAssocID="{975A9AD4-F582-441B-A94C-4F1E5428BC3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1F52E94-5977-4FFB-A0C3-494C82452D32}" type="pres">
      <dgm:prSet presAssocID="{BB697B6A-5DBB-4B99-B9E0-009E03D6513D}" presName="Parent" presStyleLbl="node0" presStyleIdx="0" presStyleCnt="1" custScaleX="124489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83810DD9-2F6F-4F7D-A723-ECB01ACB00BF}" type="pres">
      <dgm:prSet presAssocID="{CB9F3B19-9FEF-4A00-BA8F-4624B4E9CBD7}" presName="Accent1" presStyleCnt="0"/>
      <dgm:spPr/>
    </dgm:pt>
    <dgm:pt modelId="{598FE9AF-E752-4DA1-9EDC-3C981CB1C666}" type="pres">
      <dgm:prSet presAssocID="{CB9F3B19-9FEF-4A00-BA8F-4624B4E9CBD7}" presName="Accent" presStyleLbl="bgShp" presStyleIdx="0" presStyleCnt="6"/>
      <dgm:spPr/>
    </dgm:pt>
    <dgm:pt modelId="{9F3C5F6F-C160-4C27-A136-99CAD9CF961A}" type="pres">
      <dgm:prSet presAssocID="{CB9F3B19-9FEF-4A00-BA8F-4624B4E9CBD7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D92A53-A4D7-4369-9D8B-98AC5BD9DFDB}" type="pres">
      <dgm:prSet presAssocID="{39AD0964-3EEC-43A6-9B67-C6AF2E0DF920}" presName="Accent2" presStyleCnt="0"/>
      <dgm:spPr/>
    </dgm:pt>
    <dgm:pt modelId="{451EC866-7130-4DB6-9E91-E6CB789F6938}" type="pres">
      <dgm:prSet presAssocID="{39AD0964-3EEC-43A6-9B67-C6AF2E0DF920}" presName="Accent" presStyleLbl="bgShp" presStyleIdx="1" presStyleCnt="6"/>
      <dgm:spPr/>
    </dgm:pt>
    <dgm:pt modelId="{5A2D0A2F-D046-47C9-9780-CA6449AF8EE8}" type="pres">
      <dgm:prSet presAssocID="{39AD0964-3EEC-43A6-9B67-C6AF2E0DF920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2669A5-F59D-4FF4-AB63-E67F77945F61}" type="pres">
      <dgm:prSet presAssocID="{B52FAA93-3A21-4C12-AFE0-0B9F3141A629}" presName="Accent3" presStyleCnt="0"/>
      <dgm:spPr/>
    </dgm:pt>
    <dgm:pt modelId="{A7C8D108-8361-4181-A00F-E850481EF782}" type="pres">
      <dgm:prSet presAssocID="{B52FAA93-3A21-4C12-AFE0-0B9F3141A629}" presName="Accent" presStyleLbl="bgShp" presStyleIdx="2" presStyleCnt="6"/>
      <dgm:spPr/>
    </dgm:pt>
    <dgm:pt modelId="{95ECA7C3-3B3C-414E-80D8-51413ED8A084}" type="pres">
      <dgm:prSet presAssocID="{B52FAA93-3A21-4C12-AFE0-0B9F3141A629}" presName="Child3" presStyleLbl="node1" presStyleIdx="2" presStyleCnt="6" custScaleX="1074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285F9-C4B1-43E0-9D94-672DD7F49203}" type="pres">
      <dgm:prSet presAssocID="{257AC038-3E33-4124-B081-785B8C3F3214}" presName="Accent4" presStyleCnt="0"/>
      <dgm:spPr/>
    </dgm:pt>
    <dgm:pt modelId="{CC378CED-89E5-4897-B06C-3594BE8E02C6}" type="pres">
      <dgm:prSet presAssocID="{257AC038-3E33-4124-B081-785B8C3F3214}" presName="Accent" presStyleLbl="bgShp" presStyleIdx="3" presStyleCnt="6"/>
      <dgm:spPr/>
    </dgm:pt>
    <dgm:pt modelId="{71B12F9D-B023-40A7-BCD8-FF20AF637305}" type="pres">
      <dgm:prSet presAssocID="{257AC038-3E33-4124-B081-785B8C3F3214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EDEC9-5E61-438D-AFAD-9B320D22C342}" type="pres">
      <dgm:prSet presAssocID="{B0984EC3-9A94-44AF-BFFD-93363F9C7CAC}" presName="Accent5" presStyleCnt="0"/>
      <dgm:spPr/>
    </dgm:pt>
    <dgm:pt modelId="{A42633E7-61A3-4298-8D63-EE21268B8EB0}" type="pres">
      <dgm:prSet presAssocID="{B0984EC3-9A94-44AF-BFFD-93363F9C7CAC}" presName="Accent" presStyleLbl="bgShp" presStyleIdx="4" presStyleCnt="6"/>
      <dgm:spPr/>
    </dgm:pt>
    <dgm:pt modelId="{10D8135E-5653-4F6C-8049-1457246CDB5F}" type="pres">
      <dgm:prSet presAssocID="{B0984EC3-9A94-44AF-BFFD-93363F9C7CAC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FE6F7-B9BC-4F48-8FD7-A0809DB0EE68}" type="pres">
      <dgm:prSet presAssocID="{1D845CBA-0BAB-47CF-A7F2-8B9E64021F9D}" presName="Accent6" presStyleCnt="0"/>
      <dgm:spPr/>
    </dgm:pt>
    <dgm:pt modelId="{C86550DA-217F-4F10-BF17-88DEAD863299}" type="pres">
      <dgm:prSet presAssocID="{1D845CBA-0BAB-47CF-A7F2-8B9E64021F9D}" presName="Accent" presStyleLbl="bgShp" presStyleIdx="5" presStyleCnt="6"/>
      <dgm:spPr/>
    </dgm:pt>
    <dgm:pt modelId="{2111DD29-5144-4455-9ED1-4CADC1C11E85}" type="pres">
      <dgm:prSet presAssocID="{1D845CBA-0BAB-47CF-A7F2-8B9E64021F9D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EEE2B6-6524-4F5C-8777-6137E1139F11}" type="presOf" srcId="{CB9F3B19-9FEF-4A00-BA8F-4624B4E9CBD7}" destId="{9F3C5F6F-C160-4C27-A136-99CAD9CF961A}" srcOrd="0" destOrd="0" presId="urn:microsoft.com/office/officeart/2011/layout/HexagonRadial"/>
    <dgm:cxn modelId="{66605E87-F94A-4FD1-97DE-3CEAB1F8FB9E}" type="presOf" srcId="{257AC038-3E33-4124-B081-785B8C3F3214}" destId="{71B12F9D-B023-40A7-BCD8-FF20AF637305}" srcOrd="0" destOrd="0" presId="urn:microsoft.com/office/officeart/2011/layout/HexagonRadial"/>
    <dgm:cxn modelId="{1F39EF4C-2447-47FD-9536-C8756DFF826F}" srcId="{BB697B6A-5DBB-4B99-B9E0-009E03D6513D}" destId="{B0984EC3-9A94-44AF-BFFD-93363F9C7CAC}" srcOrd="4" destOrd="0" parTransId="{E51072AC-1D20-4BC3-A536-3747656EEB89}" sibTransId="{4F76BC44-8B8F-455D-A21F-C9295732D322}"/>
    <dgm:cxn modelId="{138C3633-2B4F-4A22-9445-E8100FB0672D}" srcId="{975A9AD4-F582-441B-A94C-4F1E5428BC35}" destId="{BB697B6A-5DBB-4B99-B9E0-009E03D6513D}" srcOrd="0" destOrd="0" parTransId="{D6F408E3-ADFD-4772-8286-22AEB6F73398}" sibTransId="{1C8529C7-C7BD-4C5E-BF22-87EC89D9890F}"/>
    <dgm:cxn modelId="{AD4FBFE2-42A3-4EDA-BC81-7537FE00191F}" type="presOf" srcId="{39AD0964-3EEC-43A6-9B67-C6AF2E0DF920}" destId="{5A2D0A2F-D046-47C9-9780-CA6449AF8EE8}" srcOrd="0" destOrd="0" presId="urn:microsoft.com/office/officeart/2011/layout/HexagonRadial"/>
    <dgm:cxn modelId="{D379091B-F42C-417E-A6D8-2980B52065BD}" srcId="{BB697B6A-5DBB-4B99-B9E0-009E03D6513D}" destId="{1D845CBA-0BAB-47CF-A7F2-8B9E64021F9D}" srcOrd="5" destOrd="0" parTransId="{289F82C5-37E3-4689-B0CC-B84F7866DE3B}" sibTransId="{1FB49DD9-FA03-420D-8168-C729ECA4AD34}"/>
    <dgm:cxn modelId="{6A975FBB-FC9F-471D-B1BE-9772B94684F8}" type="presOf" srcId="{B0984EC3-9A94-44AF-BFFD-93363F9C7CAC}" destId="{10D8135E-5653-4F6C-8049-1457246CDB5F}" srcOrd="0" destOrd="0" presId="urn:microsoft.com/office/officeart/2011/layout/HexagonRadial"/>
    <dgm:cxn modelId="{19398559-7CB2-4912-AF18-47DE04347CA5}" srcId="{BB697B6A-5DBB-4B99-B9E0-009E03D6513D}" destId="{39AD0964-3EEC-43A6-9B67-C6AF2E0DF920}" srcOrd="1" destOrd="0" parTransId="{040E8A3B-1116-4266-A840-DFA6CD9CF1A0}" sibTransId="{618B58EA-8388-4987-9528-52385308BB75}"/>
    <dgm:cxn modelId="{12E4029B-900B-48DA-8CC3-5976EBC3DBBF}" srcId="{BB697B6A-5DBB-4B99-B9E0-009E03D6513D}" destId="{CB9F3B19-9FEF-4A00-BA8F-4624B4E9CBD7}" srcOrd="0" destOrd="0" parTransId="{C4C9134B-208D-40BF-BB58-1B618E298A32}" sibTransId="{13734DFB-E659-4888-9AF7-DB70F31B893E}"/>
    <dgm:cxn modelId="{BF894A98-F109-45B7-8F8A-F22F5D5A7B40}" type="presOf" srcId="{975A9AD4-F582-441B-A94C-4F1E5428BC35}" destId="{2028C3C4-6746-4B63-916A-6595D5B700A8}" srcOrd="0" destOrd="0" presId="urn:microsoft.com/office/officeart/2011/layout/HexagonRadial"/>
    <dgm:cxn modelId="{CBA3BC27-D042-4D2F-A9A5-7A603F84884A}" type="presOf" srcId="{BB697B6A-5DBB-4B99-B9E0-009E03D6513D}" destId="{21F52E94-5977-4FFB-A0C3-494C82452D32}" srcOrd="0" destOrd="0" presId="urn:microsoft.com/office/officeart/2011/layout/HexagonRadial"/>
    <dgm:cxn modelId="{342CA6BB-9A3A-47B2-BDFD-CCD1B918DF84}" type="presOf" srcId="{B52FAA93-3A21-4C12-AFE0-0B9F3141A629}" destId="{95ECA7C3-3B3C-414E-80D8-51413ED8A084}" srcOrd="0" destOrd="0" presId="urn:microsoft.com/office/officeart/2011/layout/HexagonRadial"/>
    <dgm:cxn modelId="{485CA483-A904-42FB-A26F-D18EE925D8A0}" srcId="{BB697B6A-5DBB-4B99-B9E0-009E03D6513D}" destId="{257AC038-3E33-4124-B081-785B8C3F3214}" srcOrd="3" destOrd="0" parTransId="{EB6CDCAC-8996-4BA2-A119-E827DCEE39AF}" sibTransId="{D806C960-5A13-43D5-9116-0EAED2C12483}"/>
    <dgm:cxn modelId="{9BE78C70-D4BC-426E-AA12-B867B437F399}" srcId="{BB697B6A-5DBB-4B99-B9E0-009E03D6513D}" destId="{B52FAA93-3A21-4C12-AFE0-0B9F3141A629}" srcOrd="2" destOrd="0" parTransId="{139D83C3-F620-4223-92C7-1090BC6CFAC5}" sibTransId="{A7F9138A-5F6E-40C7-AEF8-44BDBE8FE50D}"/>
    <dgm:cxn modelId="{4EDBC03C-B011-48CA-8EB6-BE2C4DA8DB76}" type="presOf" srcId="{1D845CBA-0BAB-47CF-A7F2-8B9E64021F9D}" destId="{2111DD29-5144-4455-9ED1-4CADC1C11E85}" srcOrd="0" destOrd="0" presId="urn:microsoft.com/office/officeart/2011/layout/HexagonRadial"/>
    <dgm:cxn modelId="{2F1424F3-1B98-4063-864E-09EC5EA1FE38}" type="presParOf" srcId="{2028C3C4-6746-4B63-916A-6595D5B700A8}" destId="{21F52E94-5977-4FFB-A0C3-494C82452D32}" srcOrd="0" destOrd="0" presId="urn:microsoft.com/office/officeart/2011/layout/HexagonRadial"/>
    <dgm:cxn modelId="{AA02E98E-4888-4E5E-B529-7A7886E7445B}" type="presParOf" srcId="{2028C3C4-6746-4B63-916A-6595D5B700A8}" destId="{83810DD9-2F6F-4F7D-A723-ECB01ACB00BF}" srcOrd="1" destOrd="0" presId="urn:microsoft.com/office/officeart/2011/layout/HexagonRadial"/>
    <dgm:cxn modelId="{9211E6FD-F31D-4A1A-A3E7-F765E63EF17E}" type="presParOf" srcId="{83810DD9-2F6F-4F7D-A723-ECB01ACB00BF}" destId="{598FE9AF-E752-4DA1-9EDC-3C981CB1C666}" srcOrd="0" destOrd="0" presId="urn:microsoft.com/office/officeart/2011/layout/HexagonRadial"/>
    <dgm:cxn modelId="{77D24665-FA8F-44EA-9070-A814910A061B}" type="presParOf" srcId="{2028C3C4-6746-4B63-916A-6595D5B700A8}" destId="{9F3C5F6F-C160-4C27-A136-99CAD9CF961A}" srcOrd="2" destOrd="0" presId="urn:microsoft.com/office/officeart/2011/layout/HexagonRadial"/>
    <dgm:cxn modelId="{BC2645F0-801F-4F89-8703-21462D4E6258}" type="presParOf" srcId="{2028C3C4-6746-4B63-916A-6595D5B700A8}" destId="{96D92A53-A4D7-4369-9D8B-98AC5BD9DFDB}" srcOrd="3" destOrd="0" presId="urn:microsoft.com/office/officeart/2011/layout/HexagonRadial"/>
    <dgm:cxn modelId="{BBD4F1C6-975C-43CE-855D-81E752F15483}" type="presParOf" srcId="{96D92A53-A4D7-4369-9D8B-98AC5BD9DFDB}" destId="{451EC866-7130-4DB6-9E91-E6CB789F6938}" srcOrd="0" destOrd="0" presId="urn:microsoft.com/office/officeart/2011/layout/HexagonRadial"/>
    <dgm:cxn modelId="{78B7B259-8FB5-401D-93C0-F8FB199E43DD}" type="presParOf" srcId="{2028C3C4-6746-4B63-916A-6595D5B700A8}" destId="{5A2D0A2F-D046-47C9-9780-CA6449AF8EE8}" srcOrd="4" destOrd="0" presId="urn:microsoft.com/office/officeart/2011/layout/HexagonRadial"/>
    <dgm:cxn modelId="{DE9A398A-5857-4BDD-8395-30F54DF9B048}" type="presParOf" srcId="{2028C3C4-6746-4B63-916A-6595D5B700A8}" destId="{AF2669A5-F59D-4FF4-AB63-E67F77945F61}" srcOrd="5" destOrd="0" presId="urn:microsoft.com/office/officeart/2011/layout/HexagonRadial"/>
    <dgm:cxn modelId="{1FADE452-F46C-40A9-850D-AEBF54AB88D2}" type="presParOf" srcId="{AF2669A5-F59D-4FF4-AB63-E67F77945F61}" destId="{A7C8D108-8361-4181-A00F-E850481EF782}" srcOrd="0" destOrd="0" presId="urn:microsoft.com/office/officeart/2011/layout/HexagonRadial"/>
    <dgm:cxn modelId="{63D08A80-CA08-4BEF-87D0-AE24678832DE}" type="presParOf" srcId="{2028C3C4-6746-4B63-916A-6595D5B700A8}" destId="{95ECA7C3-3B3C-414E-80D8-51413ED8A084}" srcOrd="6" destOrd="0" presId="urn:microsoft.com/office/officeart/2011/layout/HexagonRadial"/>
    <dgm:cxn modelId="{5DBCE98B-7067-41C0-8500-656765C3598C}" type="presParOf" srcId="{2028C3C4-6746-4B63-916A-6595D5B700A8}" destId="{97A285F9-C4B1-43E0-9D94-672DD7F49203}" srcOrd="7" destOrd="0" presId="urn:microsoft.com/office/officeart/2011/layout/HexagonRadial"/>
    <dgm:cxn modelId="{80C89D3A-C5B3-4A21-B587-C691DF30034D}" type="presParOf" srcId="{97A285F9-C4B1-43E0-9D94-672DD7F49203}" destId="{CC378CED-89E5-4897-B06C-3594BE8E02C6}" srcOrd="0" destOrd="0" presId="urn:microsoft.com/office/officeart/2011/layout/HexagonRadial"/>
    <dgm:cxn modelId="{2EA24DC7-E65C-4A81-BB9F-FB5B4AC75DAF}" type="presParOf" srcId="{2028C3C4-6746-4B63-916A-6595D5B700A8}" destId="{71B12F9D-B023-40A7-BCD8-FF20AF637305}" srcOrd="8" destOrd="0" presId="urn:microsoft.com/office/officeart/2011/layout/HexagonRadial"/>
    <dgm:cxn modelId="{A2383478-77D3-4D98-B3EB-D3ACD19A5DFE}" type="presParOf" srcId="{2028C3C4-6746-4B63-916A-6595D5B700A8}" destId="{34AEDEC9-5E61-438D-AFAD-9B320D22C342}" srcOrd="9" destOrd="0" presId="urn:microsoft.com/office/officeart/2011/layout/HexagonRadial"/>
    <dgm:cxn modelId="{BE08AD7A-8770-42A2-AABB-EE7933FBC6A7}" type="presParOf" srcId="{34AEDEC9-5E61-438D-AFAD-9B320D22C342}" destId="{A42633E7-61A3-4298-8D63-EE21268B8EB0}" srcOrd="0" destOrd="0" presId="urn:microsoft.com/office/officeart/2011/layout/HexagonRadial"/>
    <dgm:cxn modelId="{8AC6302E-847C-4F5E-9E69-D8F7404CD251}" type="presParOf" srcId="{2028C3C4-6746-4B63-916A-6595D5B700A8}" destId="{10D8135E-5653-4F6C-8049-1457246CDB5F}" srcOrd="10" destOrd="0" presId="urn:microsoft.com/office/officeart/2011/layout/HexagonRadial"/>
    <dgm:cxn modelId="{1E4E1F17-BBBF-47D6-AC74-4AD46FEE2EF6}" type="presParOf" srcId="{2028C3C4-6746-4B63-916A-6595D5B700A8}" destId="{126FE6F7-B9BC-4F48-8FD7-A0809DB0EE68}" srcOrd="11" destOrd="0" presId="urn:microsoft.com/office/officeart/2011/layout/HexagonRadial"/>
    <dgm:cxn modelId="{16D1CDD1-7A0E-415B-808F-2C5FC7C76082}" type="presParOf" srcId="{126FE6F7-B9BC-4F48-8FD7-A0809DB0EE68}" destId="{C86550DA-217F-4F10-BF17-88DEAD863299}" srcOrd="0" destOrd="0" presId="urn:microsoft.com/office/officeart/2011/layout/HexagonRadial"/>
    <dgm:cxn modelId="{237E189D-2F65-46EB-A0A2-606A0A15523C}" type="presParOf" srcId="{2028C3C4-6746-4B63-916A-6595D5B700A8}" destId="{2111DD29-5144-4455-9ED1-4CADC1C11E85}" srcOrd="12" destOrd="0" presId="urn:microsoft.com/office/officeart/2011/layout/HexagonRadial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58DEEF-FD03-4FE2-A14D-10A5C4CB1EF3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ECFF1B8-4CD2-400A-87B6-0998B0DBD035}">
      <dgm:prSet phldrT="[Текст]" custT="1"/>
      <dgm:spPr/>
      <dgm:t>
        <a:bodyPr/>
        <a:lstStyle/>
        <a:p>
          <a:r>
            <a:rPr lang="ru-RU" sz="4800" b="1" dirty="0" smtClean="0">
              <a:latin typeface="CentSchbkCyrill BT" pitchFamily="18" charset="-52"/>
            </a:rPr>
            <a:t>Ресурсы</a:t>
          </a:r>
          <a:endParaRPr lang="ru-RU" sz="4800" b="1" dirty="0">
            <a:latin typeface="CentSchbkCyrill BT" pitchFamily="18" charset="-52"/>
          </a:endParaRPr>
        </a:p>
      </dgm:t>
    </dgm:pt>
    <dgm:pt modelId="{ED857AA2-8B07-42F2-AF2E-68CBBB33D5E0}" type="parTrans" cxnId="{ADFC96A1-0EBE-442B-8149-1A5DF0B0C25E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0D8C82B9-F979-48BC-8C06-5F2B001CA182}" type="sibTrans" cxnId="{ADFC96A1-0EBE-442B-8149-1A5DF0B0C25E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1927078B-73E8-4E00-8A55-AAEF0BCE1006}">
      <dgm:prSet phldrT="[Текст]"/>
      <dgm:spPr/>
      <dgm:t>
        <a:bodyPr/>
        <a:lstStyle/>
        <a:p>
          <a:endParaRPr lang="ru-RU" dirty="0"/>
        </a:p>
      </dgm:t>
    </dgm:pt>
    <dgm:pt modelId="{63AF172F-51F6-4D40-95A3-C47ACBACE8E5}" type="parTrans" cxnId="{3DCCF4D2-1F3D-47B0-B0F5-8FEB692E322E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57241B97-C058-4596-B300-B82998857E0E}" type="sibTrans" cxnId="{3DCCF4D2-1F3D-47B0-B0F5-8FEB692E322E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77EB240E-2B8B-4642-9CFA-7E5D2654351C}">
      <dgm:prSet phldrT="[Текст]"/>
      <dgm:spPr/>
      <dgm:t>
        <a:bodyPr/>
        <a:lstStyle/>
        <a:p>
          <a:endParaRPr lang="ru-RU" dirty="0"/>
        </a:p>
      </dgm:t>
    </dgm:pt>
    <dgm:pt modelId="{FB88CFFD-D899-40E0-BDC9-CD338F806F03}" type="parTrans" cxnId="{E0F4B406-C72B-4315-B6A2-5D5BE26A0082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031B4B8F-ED7B-470D-AFF8-3F5B4D8CAB1A}" type="sibTrans" cxnId="{E0F4B406-C72B-4315-B6A2-5D5BE26A0082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893F89AD-B33E-4A90-A6D3-C9561D09FCF8}">
      <dgm:prSet phldrT="[Текст]" custT="1"/>
      <dgm:spPr/>
      <dgm:t>
        <a:bodyPr/>
        <a:lstStyle/>
        <a:p>
          <a:endParaRPr lang="ru-RU" sz="1800" b="1" dirty="0">
            <a:latin typeface="CentSchbkCyrill BT" pitchFamily="18" charset="-52"/>
          </a:endParaRPr>
        </a:p>
      </dgm:t>
    </dgm:pt>
    <dgm:pt modelId="{BF8FE84A-4B52-4DEC-8B80-376081AD378A}" type="parTrans" cxnId="{B5D9B1E3-3F68-4283-A937-5D6BAA5E5CBF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BB0CFCAF-A5D0-4BDB-AC95-AF0E5B36DC2D}" type="sibTrans" cxnId="{B5D9B1E3-3F68-4283-A937-5D6BAA5E5CBF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DA294D6B-8CD8-4EFE-B54D-654DBB3B228C}">
      <dgm:prSet phldrT="[Текст]"/>
      <dgm:spPr/>
      <dgm:t>
        <a:bodyPr/>
        <a:lstStyle/>
        <a:p>
          <a:r>
            <a:rPr lang="ru-RU" dirty="0" smtClean="0"/>
            <a:t>Материально-технические</a:t>
          </a:r>
          <a:endParaRPr lang="ru-RU" dirty="0"/>
        </a:p>
      </dgm:t>
    </dgm:pt>
    <dgm:pt modelId="{D3854CD7-3154-492E-B6D3-362EA55999A4}" type="parTrans" cxnId="{4ABC797D-48E6-4858-B298-8227739B06A0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978B64AB-584F-4220-8B45-9D45C442F7A9}" type="sibTrans" cxnId="{4ABC797D-48E6-4858-B298-8227739B06A0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88DD584B-B182-41D7-B5EB-CF19E556CD40}">
      <dgm:prSet phldrT="[Текст]" custT="1"/>
      <dgm:spPr/>
      <dgm:t>
        <a:bodyPr/>
        <a:lstStyle/>
        <a:p>
          <a:endParaRPr lang="ru-RU" sz="1800" b="1" dirty="0">
            <a:latin typeface="CentSchbkCyrill BT" pitchFamily="18" charset="-52"/>
          </a:endParaRPr>
        </a:p>
      </dgm:t>
    </dgm:pt>
    <dgm:pt modelId="{B1101F05-1A85-4DC2-B412-749F4E381445}" type="parTrans" cxnId="{D8F29146-B3D2-4332-9AD9-A48880AF8E9E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EA351255-337D-4A14-92E4-58B55EE7ECD1}" type="sibTrans" cxnId="{D8F29146-B3D2-4332-9AD9-A48880AF8E9E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33A33586-595F-43C3-BA07-DC5F982AC95D}" type="pres">
      <dgm:prSet presAssocID="{E658DEEF-FD03-4FE2-A14D-10A5C4CB1EF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3231C4-0B6A-4585-A2D3-6AE2721B3394}" type="pres">
      <dgm:prSet presAssocID="{3ECFF1B8-4CD2-400A-87B6-0998B0DBD035}" presName="root1" presStyleCnt="0"/>
      <dgm:spPr/>
    </dgm:pt>
    <dgm:pt modelId="{E7F73FE6-870C-4E15-A948-22C8A0CFE748}" type="pres">
      <dgm:prSet presAssocID="{3ECFF1B8-4CD2-400A-87B6-0998B0DBD035}" presName="LevelOneTextNode" presStyleLbl="node0" presStyleIdx="0" presStyleCnt="1" custLinFactNeighborY="-133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CFB670-6636-4B2B-AF4D-854825FD502F}" type="pres">
      <dgm:prSet presAssocID="{3ECFF1B8-4CD2-400A-87B6-0998B0DBD035}" presName="level2hierChild" presStyleCnt="0"/>
      <dgm:spPr/>
    </dgm:pt>
    <dgm:pt modelId="{E0745A6A-D3E6-4AB2-AF87-344A5011F971}" type="pres">
      <dgm:prSet presAssocID="{63AF172F-51F6-4D40-95A3-C47ACBACE8E5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BC95B7F4-694D-4109-9507-E7F457DA0C6F}" type="pres">
      <dgm:prSet presAssocID="{63AF172F-51F6-4D40-95A3-C47ACBACE8E5}" presName="connTx" presStyleLbl="parChTrans1D2" presStyleIdx="0" presStyleCnt="2"/>
      <dgm:spPr/>
      <dgm:t>
        <a:bodyPr/>
        <a:lstStyle/>
        <a:p>
          <a:endParaRPr lang="ru-RU"/>
        </a:p>
      </dgm:t>
    </dgm:pt>
    <dgm:pt modelId="{CDDEACB8-97B4-41DC-88DB-FA3FE755777A}" type="pres">
      <dgm:prSet presAssocID="{1927078B-73E8-4E00-8A55-AAEF0BCE1006}" presName="root2" presStyleCnt="0"/>
      <dgm:spPr/>
    </dgm:pt>
    <dgm:pt modelId="{7F002883-5C21-4A58-86D4-8D9D62964603}" type="pres">
      <dgm:prSet presAssocID="{1927078B-73E8-4E00-8A55-AAEF0BCE1006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AA1AF5-4BAE-42F9-9510-DB97B4EABA3C}" type="pres">
      <dgm:prSet presAssocID="{1927078B-73E8-4E00-8A55-AAEF0BCE1006}" presName="level3hierChild" presStyleCnt="0"/>
      <dgm:spPr/>
    </dgm:pt>
    <dgm:pt modelId="{5CE3FA32-763A-4C6B-AFE9-88E11166F709}" type="pres">
      <dgm:prSet presAssocID="{FB88CFFD-D899-40E0-BDC9-CD338F806F03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17B19DC5-B4D3-4024-AE5F-C7B15186DE19}" type="pres">
      <dgm:prSet presAssocID="{FB88CFFD-D899-40E0-BDC9-CD338F806F03}" presName="connTx" presStyleLbl="parChTrans1D3" presStyleIdx="0" presStyleCnt="3"/>
      <dgm:spPr/>
      <dgm:t>
        <a:bodyPr/>
        <a:lstStyle/>
        <a:p>
          <a:endParaRPr lang="ru-RU"/>
        </a:p>
      </dgm:t>
    </dgm:pt>
    <dgm:pt modelId="{B36FF1AB-3B48-4BB9-8B98-405A476EEEBF}" type="pres">
      <dgm:prSet presAssocID="{77EB240E-2B8B-4642-9CFA-7E5D2654351C}" presName="root2" presStyleCnt="0"/>
      <dgm:spPr/>
    </dgm:pt>
    <dgm:pt modelId="{ADC7F506-0120-4A84-ABC1-2B5AAD0C059F}" type="pres">
      <dgm:prSet presAssocID="{77EB240E-2B8B-4642-9CFA-7E5D2654351C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F987D4-9721-4487-85FF-AE442093336C}" type="pres">
      <dgm:prSet presAssocID="{77EB240E-2B8B-4642-9CFA-7E5D2654351C}" presName="level3hierChild" presStyleCnt="0"/>
      <dgm:spPr/>
    </dgm:pt>
    <dgm:pt modelId="{F1260363-0642-4378-AA1C-D84564F0E677}" type="pres">
      <dgm:prSet presAssocID="{BF8FE84A-4B52-4DEC-8B80-376081AD378A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F3F1C97C-6FF5-4B60-AA3C-057EC638B0C6}" type="pres">
      <dgm:prSet presAssocID="{BF8FE84A-4B52-4DEC-8B80-376081AD378A}" presName="connTx" presStyleLbl="parChTrans1D3" presStyleIdx="1" presStyleCnt="3"/>
      <dgm:spPr/>
      <dgm:t>
        <a:bodyPr/>
        <a:lstStyle/>
        <a:p>
          <a:endParaRPr lang="ru-RU"/>
        </a:p>
      </dgm:t>
    </dgm:pt>
    <dgm:pt modelId="{25CD6B16-8DD2-4A1A-8CAF-933A61744224}" type="pres">
      <dgm:prSet presAssocID="{893F89AD-B33E-4A90-A6D3-C9561D09FCF8}" presName="root2" presStyleCnt="0"/>
      <dgm:spPr/>
    </dgm:pt>
    <dgm:pt modelId="{4EFACC0D-DF14-4F24-A778-631A04E06E1F}" type="pres">
      <dgm:prSet presAssocID="{893F89AD-B33E-4A90-A6D3-C9561D09FCF8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AA25CD-BD89-4902-8473-B98537D11D97}" type="pres">
      <dgm:prSet presAssocID="{893F89AD-B33E-4A90-A6D3-C9561D09FCF8}" presName="level3hierChild" presStyleCnt="0"/>
      <dgm:spPr/>
    </dgm:pt>
    <dgm:pt modelId="{7DE4C86C-B0AD-4C82-BEC5-FF6C79252B5D}" type="pres">
      <dgm:prSet presAssocID="{D3854CD7-3154-492E-B6D3-362EA55999A4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8F564E18-1DB3-4FE9-B245-DCFD7BDE34A0}" type="pres">
      <dgm:prSet presAssocID="{D3854CD7-3154-492E-B6D3-362EA55999A4}" presName="connTx" presStyleLbl="parChTrans1D2" presStyleIdx="1" presStyleCnt="2"/>
      <dgm:spPr/>
      <dgm:t>
        <a:bodyPr/>
        <a:lstStyle/>
        <a:p>
          <a:endParaRPr lang="ru-RU"/>
        </a:p>
      </dgm:t>
    </dgm:pt>
    <dgm:pt modelId="{EDD6DE3D-B249-4544-A051-4A3AFFA185BA}" type="pres">
      <dgm:prSet presAssocID="{DA294D6B-8CD8-4EFE-B54D-654DBB3B228C}" presName="root2" presStyleCnt="0"/>
      <dgm:spPr/>
    </dgm:pt>
    <dgm:pt modelId="{42A5C33B-659F-4FE7-B1CF-62D877FC3E3F}" type="pres">
      <dgm:prSet presAssocID="{DA294D6B-8CD8-4EFE-B54D-654DBB3B228C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DEFC23-F02D-4056-8DD6-4AC2D8F5731B}" type="pres">
      <dgm:prSet presAssocID="{DA294D6B-8CD8-4EFE-B54D-654DBB3B228C}" presName="level3hierChild" presStyleCnt="0"/>
      <dgm:spPr/>
    </dgm:pt>
    <dgm:pt modelId="{9173485F-2A64-4A8E-A957-E6E0E01C3948}" type="pres">
      <dgm:prSet presAssocID="{B1101F05-1A85-4DC2-B412-749F4E381445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9834A099-5444-4107-9F46-B0B0AF61C3A1}" type="pres">
      <dgm:prSet presAssocID="{B1101F05-1A85-4DC2-B412-749F4E381445}" presName="connTx" presStyleLbl="parChTrans1D3" presStyleIdx="2" presStyleCnt="3"/>
      <dgm:spPr/>
      <dgm:t>
        <a:bodyPr/>
        <a:lstStyle/>
        <a:p>
          <a:endParaRPr lang="ru-RU"/>
        </a:p>
      </dgm:t>
    </dgm:pt>
    <dgm:pt modelId="{5257C88A-E5AD-4879-9D09-35F9578AAB87}" type="pres">
      <dgm:prSet presAssocID="{88DD584B-B182-41D7-B5EB-CF19E556CD40}" presName="root2" presStyleCnt="0"/>
      <dgm:spPr/>
    </dgm:pt>
    <dgm:pt modelId="{6C119271-4F83-4B9D-A9EE-4C4897ED2F08}" type="pres">
      <dgm:prSet presAssocID="{88DD584B-B182-41D7-B5EB-CF19E556CD40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50EBD3-59B7-483F-BC48-28701B34E0AA}" type="pres">
      <dgm:prSet presAssocID="{88DD584B-B182-41D7-B5EB-CF19E556CD40}" presName="level3hierChild" presStyleCnt="0"/>
      <dgm:spPr/>
    </dgm:pt>
  </dgm:ptLst>
  <dgm:cxnLst>
    <dgm:cxn modelId="{CA2E0DE9-D4CE-4742-A0E4-DD6DAC63510A}" type="presOf" srcId="{77EB240E-2B8B-4642-9CFA-7E5D2654351C}" destId="{ADC7F506-0120-4A84-ABC1-2B5AAD0C059F}" srcOrd="0" destOrd="0" presId="urn:microsoft.com/office/officeart/2008/layout/HorizontalMultiLevelHierarchy"/>
    <dgm:cxn modelId="{6C409B61-C96D-4B0D-9435-82C4336508B2}" type="presOf" srcId="{FB88CFFD-D899-40E0-BDC9-CD338F806F03}" destId="{17B19DC5-B4D3-4024-AE5F-C7B15186DE19}" srcOrd="1" destOrd="0" presId="urn:microsoft.com/office/officeart/2008/layout/HorizontalMultiLevelHierarchy"/>
    <dgm:cxn modelId="{D8F29146-B3D2-4332-9AD9-A48880AF8E9E}" srcId="{DA294D6B-8CD8-4EFE-B54D-654DBB3B228C}" destId="{88DD584B-B182-41D7-B5EB-CF19E556CD40}" srcOrd="0" destOrd="0" parTransId="{B1101F05-1A85-4DC2-B412-749F4E381445}" sibTransId="{EA351255-337D-4A14-92E4-58B55EE7ECD1}"/>
    <dgm:cxn modelId="{6F290C4C-C995-45C3-A90F-00CEE5A1DAD8}" type="presOf" srcId="{E658DEEF-FD03-4FE2-A14D-10A5C4CB1EF3}" destId="{33A33586-595F-43C3-BA07-DC5F982AC95D}" srcOrd="0" destOrd="0" presId="urn:microsoft.com/office/officeart/2008/layout/HorizontalMultiLevelHierarchy"/>
    <dgm:cxn modelId="{66D4D15B-018A-4190-BFA6-24E8684F0F84}" type="presOf" srcId="{63AF172F-51F6-4D40-95A3-C47ACBACE8E5}" destId="{E0745A6A-D3E6-4AB2-AF87-344A5011F971}" srcOrd="0" destOrd="0" presId="urn:microsoft.com/office/officeart/2008/layout/HorizontalMultiLevelHierarchy"/>
    <dgm:cxn modelId="{E0F4B406-C72B-4315-B6A2-5D5BE26A0082}" srcId="{1927078B-73E8-4E00-8A55-AAEF0BCE1006}" destId="{77EB240E-2B8B-4642-9CFA-7E5D2654351C}" srcOrd="0" destOrd="0" parTransId="{FB88CFFD-D899-40E0-BDC9-CD338F806F03}" sibTransId="{031B4B8F-ED7B-470D-AFF8-3F5B4D8CAB1A}"/>
    <dgm:cxn modelId="{859CB601-48CB-4E1C-BAE9-916FD60F23B3}" type="presOf" srcId="{88DD584B-B182-41D7-B5EB-CF19E556CD40}" destId="{6C119271-4F83-4B9D-A9EE-4C4897ED2F08}" srcOrd="0" destOrd="0" presId="urn:microsoft.com/office/officeart/2008/layout/HorizontalMultiLevelHierarchy"/>
    <dgm:cxn modelId="{3E7FCE66-E733-4C67-AF16-1F4C4B3A1240}" type="presOf" srcId="{B1101F05-1A85-4DC2-B412-749F4E381445}" destId="{9834A099-5444-4107-9F46-B0B0AF61C3A1}" srcOrd="1" destOrd="0" presId="urn:microsoft.com/office/officeart/2008/layout/HorizontalMultiLevelHierarchy"/>
    <dgm:cxn modelId="{B5D9B1E3-3F68-4283-A937-5D6BAA5E5CBF}" srcId="{1927078B-73E8-4E00-8A55-AAEF0BCE1006}" destId="{893F89AD-B33E-4A90-A6D3-C9561D09FCF8}" srcOrd="1" destOrd="0" parTransId="{BF8FE84A-4B52-4DEC-8B80-376081AD378A}" sibTransId="{BB0CFCAF-A5D0-4BDB-AC95-AF0E5B36DC2D}"/>
    <dgm:cxn modelId="{C2B59FFF-A0A6-4586-95F5-7770D82376B0}" type="presOf" srcId="{DA294D6B-8CD8-4EFE-B54D-654DBB3B228C}" destId="{42A5C33B-659F-4FE7-B1CF-62D877FC3E3F}" srcOrd="0" destOrd="0" presId="urn:microsoft.com/office/officeart/2008/layout/HorizontalMultiLevelHierarchy"/>
    <dgm:cxn modelId="{477A060A-E691-4DC8-9AE0-C1C72DABB5E8}" type="presOf" srcId="{1927078B-73E8-4E00-8A55-AAEF0BCE1006}" destId="{7F002883-5C21-4A58-86D4-8D9D62964603}" srcOrd="0" destOrd="0" presId="urn:microsoft.com/office/officeart/2008/layout/HorizontalMultiLevelHierarchy"/>
    <dgm:cxn modelId="{5C919D25-27F7-49B2-BF12-311B82465152}" type="presOf" srcId="{3ECFF1B8-4CD2-400A-87B6-0998B0DBD035}" destId="{E7F73FE6-870C-4E15-A948-22C8A0CFE748}" srcOrd="0" destOrd="0" presId="urn:microsoft.com/office/officeart/2008/layout/HorizontalMultiLevelHierarchy"/>
    <dgm:cxn modelId="{3DCCF4D2-1F3D-47B0-B0F5-8FEB692E322E}" srcId="{3ECFF1B8-4CD2-400A-87B6-0998B0DBD035}" destId="{1927078B-73E8-4E00-8A55-AAEF0BCE1006}" srcOrd="0" destOrd="0" parTransId="{63AF172F-51F6-4D40-95A3-C47ACBACE8E5}" sibTransId="{57241B97-C058-4596-B300-B82998857E0E}"/>
    <dgm:cxn modelId="{43791677-1A1E-483D-8B51-6126595853DF}" type="presOf" srcId="{63AF172F-51F6-4D40-95A3-C47ACBACE8E5}" destId="{BC95B7F4-694D-4109-9507-E7F457DA0C6F}" srcOrd="1" destOrd="0" presId="urn:microsoft.com/office/officeart/2008/layout/HorizontalMultiLevelHierarchy"/>
    <dgm:cxn modelId="{4ABC797D-48E6-4858-B298-8227739B06A0}" srcId="{3ECFF1B8-4CD2-400A-87B6-0998B0DBD035}" destId="{DA294D6B-8CD8-4EFE-B54D-654DBB3B228C}" srcOrd="1" destOrd="0" parTransId="{D3854CD7-3154-492E-B6D3-362EA55999A4}" sibTransId="{978B64AB-584F-4220-8B45-9D45C442F7A9}"/>
    <dgm:cxn modelId="{F29C6F33-5F2F-40F4-8E70-F768A6484CDE}" type="presOf" srcId="{BF8FE84A-4B52-4DEC-8B80-376081AD378A}" destId="{F3F1C97C-6FF5-4B60-AA3C-057EC638B0C6}" srcOrd="1" destOrd="0" presId="urn:microsoft.com/office/officeart/2008/layout/HorizontalMultiLevelHierarchy"/>
    <dgm:cxn modelId="{ADFC96A1-0EBE-442B-8149-1A5DF0B0C25E}" srcId="{E658DEEF-FD03-4FE2-A14D-10A5C4CB1EF3}" destId="{3ECFF1B8-4CD2-400A-87B6-0998B0DBD035}" srcOrd="0" destOrd="0" parTransId="{ED857AA2-8B07-42F2-AF2E-68CBBB33D5E0}" sibTransId="{0D8C82B9-F979-48BC-8C06-5F2B001CA182}"/>
    <dgm:cxn modelId="{3F6B8957-DE6C-4335-9439-0B53E35960E2}" type="presOf" srcId="{FB88CFFD-D899-40E0-BDC9-CD338F806F03}" destId="{5CE3FA32-763A-4C6B-AFE9-88E11166F709}" srcOrd="0" destOrd="0" presId="urn:microsoft.com/office/officeart/2008/layout/HorizontalMultiLevelHierarchy"/>
    <dgm:cxn modelId="{B5E39B6B-679F-47E9-8A9E-9401D693ECA7}" type="presOf" srcId="{D3854CD7-3154-492E-B6D3-362EA55999A4}" destId="{7DE4C86C-B0AD-4C82-BEC5-FF6C79252B5D}" srcOrd="0" destOrd="0" presId="urn:microsoft.com/office/officeart/2008/layout/HorizontalMultiLevelHierarchy"/>
    <dgm:cxn modelId="{87E27442-D4D3-48BA-BA7B-2FB242F51ADD}" type="presOf" srcId="{893F89AD-B33E-4A90-A6D3-C9561D09FCF8}" destId="{4EFACC0D-DF14-4F24-A778-631A04E06E1F}" srcOrd="0" destOrd="0" presId="urn:microsoft.com/office/officeart/2008/layout/HorizontalMultiLevelHierarchy"/>
    <dgm:cxn modelId="{82C2AD67-D349-433B-A872-0C8BA97CC4B1}" type="presOf" srcId="{B1101F05-1A85-4DC2-B412-749F4E381445}" destId="{9173485F-2A64-4A8E-A957-E6E0E01C3948}" srcOrd="0" destOrd="0" presId="urn:microsoft.com/office/officeart/2008/layout/HorizontalMultiLevelHierarchy"/>
    <dgm:cxn modelId="{D7256B7F-09BC-4E75-A4A7-63EEE072ECE9}" type="presOf" srcId="{BF8FE84A-4B52-4DEC-8B80-376081AD378A}" destId="{F1260363-0642-4378-AA1C-D84564F0E677}" srcOrd="0" destOrd="0" presId="urn:microsoft.com/office/officeart/2008/layout/HorizontalMultiLevelHierarchy"/>
    <dgm:cxn modelId="{645A3303-3CED-4D4B-B18E-7EA04B8E39FD}" type="presOf" srcId="{D3854CD7-3154-492E-B6D3-362EA55999A4}" destId="{8F564E18-1DB3-4FE9-B245-DCFD7BDE34A0}" srcOrd="1" destOrd="0" presId="urn:microsoft.com/office/officeart/2008/layout/HorizontalMultiLevelHierarchy"/>
    <dgm:cxn modelId="{4D5EF63F-1D86-435C-A947-A46E41CDC789}" type="presParOf" srcId="{33A33586-595F-43C3-BA07-DC5F982AC95D}" destId="{523231C4-0B6A-4585-A2D3-6AE2721B3394}" srcOrd="0" destOrd="0" presId="urn:microsoft.com/office/officeart/2008/layout/HorizontalMultiLevelHierarchy"/>
    <dgm:cxn modelId="{C7A8D0FA-3C27-48AD-83DB-61D735998C88}" type="presParOf" srcId="{523231C4-0B6A-4585-A2D3-6AE2721B3394}" destId="{E7F73FE6-870C-4E15-A948-22C8A0CFE748}" srcOrd="0" destOrd="0" presId="urn:microsoft.com/office/officeart/2008/layout/HorizontalMultiLevelHierarchy"/>
    <dgm:cxn modelId="{7669508B-5B58-4EBA-91FE-E0321F1368EB}" type="presParOf" srcId="{523231C4-0B6A-4585-A2D3-6AE2721B3394}" destId="{C4CFB670-6636-4B2B-AF4D-854825FD502F}" srcOrd="1" destOrd="0" presId="urn:microsoft.com/office/officeart/2008/layout/HorizontalMultiLevelHierarchy"/>
    <dgm:cxn modelId="{3C6986B0-AD02-4443-996C-C7981C892522}" type="presParOf" srcId="{C4CFB670-6636-4B2B-AF4D-854825FD502F}" destId="{E0745A6A-D3E6-4AB2-AF87-344A5011F971}" srcOrd="0" destOrd="0" presId="urn:microsoft.com/office/officeart/2008/layout/HorizontalMultiLevelHierarchy"/>
    <dgm:cxn modelId="{393FBB10-74D4-418B-83EC-C00755A6C466}" type="presParOf" srcId="{E0745A6A-D3E6-4AB2-AF87-344A5011F971}" destId="{BC95B7F4-694D-4109-9507-E7F457DA0C6F}" srcOrd="0" destOrd="0" presId="urn:microsoft.com/office/officeart/2008/layout/HorizontalMultiLevelHierarchy"/>
    <dgm:cxn modelId="{3ABC94E4-123C-4882-9340-1A680B7BCF67}" type="presParOf" srcId="{C4CFB670-6636-4B2B-AF4D-854825FD502F}" destId="{CDDEACB8-97B4-41DC-88DB-FA3FE755777A}" srcOrd="1" destOrd="0" presId="urn:microsoft.com/office/officeart/2008/layout/HorizontalMultiLevelHierarchy"/>
    <dgm:cxn modelId="{4DF3DA1A-A078-42AC-ADAE-5C7C95C06F5D}" type="presParOf" srcId="{CDDEACB8-97B4-41DC-88DB-FA3FE755777A}" destId="{7F002883-5C21-4A58-86D4-8D9D62964603}" srcOrd="0" destOrd="0" presId="urn:microsoft.com/office/officeart/2008/layout/HorizontalMultiLevelHierarchy"/>
    <dgm:cxn modelId="{01DFCAFC-8CB2-44BD-84AD-36E363132409}" type="presParOf" srcId="{CDDEACB8-97B4-41DC-88DB-FA3FE755777A}" destId="{FEAA1AF5-4BAE-42F9-9510-DB97B4EABA3C}" srcOrd="1" destOrd="0" presId="urn:microsoft.com/office/officeart/2008/layout/HorizontalMultiLevelHierarchy"/>
    <dgm:cxn modelId="{A888752B-7FDD-42FE-8F6C-45AD833E5933}" type="presParOf" srcId="{FEAA1AF5-4BAE-42F9-9510-DB97B4EABA3C}" destId="{5CE3FA32-763A-4C6B-AFE9-88E11166F709}" srcOrd="0" destOrd="0" presId="urn:microsoft.com/office/officeart/2008/layout/HorizontalMultiLevelHierarchy"/>
    <dgm:cxn modelId="{5DCD1E7C-BD34-4C88-8B0C-FA29F2EE91F7}" type="presParOf" srcId="{5CE3FA32-763A-4C6B-AFE9-88E11166F709}" destId="{17B19DC5-B4D3-4024-AE5F-C7B15186DE19}" srcOrd="0" destOrd="0" presId="urn:microsoft.com/office/officeart/2008/layout/HorizontalMultiLevelHierarchy"/>
    <dgm:cxn modelId="{55E530E5-FD48-4B1E-8397-F6D1BE1321BD}" type="presParOf" srcId="{FEAA1AF5-4BAE-42F9-9510-DB97B4EABA3C}" destId="{B36FF1AB-3B48-4BB9-8B98-405A476EEEBF}" srcOrd="1" destOrd="0" presId="urn:microsoft.com/office/officeart/2008/layout/HorizontalMultiLevelHierarchy"/>
    <dgm:cxn modelId="{6A0A4286-38D5-4F3A-A58A-D39FD613018A}" type="presParOf" srcId="{B36FF1AB-3B48-4BB9-8B98-405A476EEEBF}" destId="{ADC7F506-0120-4A84-ABC1-2B5AAD0C059F}" srcOrd="0" destOrd="0" presId="urn:microsoft.com/office/officeart/2008/layout/HorizontalMultiLevelHierarchy"/>
    <dgm:cxn modelId="{456A0112-F441-40D8-A3A4-854BC8DE0961}" type="presParOf" srcId="{B36FF1AB-3B48-4BB9-8B98-405A476EEEBF}" destId="{ABF987D4-9721-4487-85FF-AE442093336C}" srcOrd="1" destOrd="0" presId="urn:microsoft.com/office/officeart/2008/layout/HorizontalMultiLevelHierarchy"/>
    <dgm:cxn modelId="{7CF9E854-4AE0-455B-8064-B855CB0059B9}" type="presParOf" srcId="{FEAA1AF5-4BAE-42F9-9510-DB97B4EABA3C}" destId="{F1260363-0642-4378-AA1C-D84564F0E677}" srcOrd="2" destOrd="0" presId="urn:microsoft.com/office/officeart/2008/layout/HorizontalMultiLevelHierarchy"/>
    <dgm:cxn modelId="{BEA95003-7EF6-402F-AA3C-21BC5AA8FD1D}" type="presParOf" srcId="{F1260363-0642-4378-AA1C-D84564F0E677}" destId="{F3F1C97C-6FF5-4B60-AA3C-057EC638B0C6}" srcOrd="0" destOrd="0" presId="urn:microsoft.com/office/officeart/2008/layout/HorizontalMultiLevelHierarchy"/>
    <dgm:cxn modelId="{3610A19B-9410-45D3-9E6E-224648521182}" type="presParOf" srcId="{FEAA1AF5-4BAE-42F9-9510-DB97B4EABA3C}" destId="{25CD6B16-8DD2-4A1A-8CAF-933A61744224}" srcOrd="3" destOrd="0" presId="urn:microsoft.com/office/officeart/2008/layout/HorizontalMultiLevelHierarchy"/>
    <dgm:cxn modelId="{B783141F-3D57-4FA6-9871-651F789C9CBA}" type="presParOf" srcId="{25CD6B16-8DD2-4A1A-8CAF-933A61744224}" destId="{4EFACC0D-DF14-4F24-A778-631A04E06E1F}" srcOrd="0" destOrd="0" presId="urn:microsoft.com/office/officeart/2008/layout/HorizontalMultiLevelHierarchy"/>
    <dgm:cxn modelId="{9331C3AA-E803-4764-9105-A33854B4A041}" type="presParOf" srcId="{25CD6B16-8DD2-4A1A-8CAF-933A61744224}" destId="{AAAA25CD-BD89-4902-8473-B98537D11D97}" srcOrd="1" destOrd="0" presId="urn:microsoft.com/office/officeart/2008/layout/HorizontalMultiLevelHierarchy"/>
    <dgm:cxn modelId="{E3A91C8C-EA41-40E5-A4C6-028C97E1273A}" type="presParOf" srcId="{C4CFB670-6636-4B2B-AF4D-854825FD502F}" destId="{7DE4C86C-B0AD-4C82-BEC5-FF6C79252B5D}" srcOrd="2" destOrd="0" presId="urn:microsoft.com/office/officeart/2008/layout/HorizontalMultiLevelHierarchy"/>
    <dgm:cxn modelId="{DC733F92-302F-4F8B-811B-10C47AF14F5B}" type="presParOf" srcId="{7DE4C86C-B0AD-4C82-BEC5-FF6C79252B5D}" destId="{8F564E18-1DB3-4FE9-B245-DCFD7BDE34A0}" srcOrd="0" destOrd="0" presId="urn:microsoft.com/office/officeart/2008/layout/HorizontalMultiLevelHierarchy"/>
    <dgm:cxn modelId="{67382C86-A5F4-432B-8EAA-ED47914CB7DF}" type="presParOf" srcId="{C4CFB670-6636-4B2B-AF4D-854825FD502F}" destId="{EDD6DE3D-B249-4544-A051-4A3AFFA185BA}" srcOrd="3" destOrd="0" presId="urn:microsoft.com/office/officeart/2008/layout/HorizontalMultiLevelHierarchy"/>
    <dgm:cxn modelId="{613DAF76-75BD-41E0-A9D0-35D517F82464}" type="presParOf" srcId="{EDD6DE3D-B249-4544-A051-4A3AFFA185BA}" destId="{42A5C33B-659F-4FE7-B1CF-62D877FC3E3F}" srcOrd="0" destOrd="0" presId="urn:microsoft.com/office/officeart/2008/layout/HorizontalMultiLevelHierarchy"/>
    <dgm:cxn modelId="{D31C3A55-0C42-4DCE-955D-47F503B8CEEF}" type="presParOf" srcId="{EDD6DE3D-B249-4544-A051-4A3AFFA185BA}" destId="{CBDEFC23-F02D-4056-8DD6-4AC2D8F5731B}" srcOrd="1" destOrd="0" presId="urn:microsoft.com/office/officeart/2008/layout/HorizontalMultiLevelHierarchy"/>
    <dgm:cxn modelId="{1BA99526-156A-4588-B6B7-3BE39DBFF90C}" type="presParOf" srcId="{CBDEFC23-F02D-4056-8DD6-4AC2D8F5731B}" destId="{9173485F-2A64-4A8E-A957-E6E0E01C3948}" srcOrd="0" destOrd="0" presId="urn:microsoft.com/office/officeart/2008/layout/HorizontalMultiLevelHierarchy"/>
    <dgm:cxn modelId="{1680BBCA-44AD-4472-8B05-90126A9E7DCA}" type="presParOf" srcId="{9173485F-2A64-4A8E-A957-E6E0E01C3948}" destId="{9834A099-5444-4107-9F46-B0B0AF61C3A1}" srcOrd="0" destOrd="0" presId="urn:microsoft.com/office/officeart/2008/layout/HorizontalMultiLevelHierarchy"/>
    <dgm:cxn modelId="{5BB40622-46D3-482D-AFF6-4916B278201C}" type="presParOf" srcId="{CBDEFC23-F02D-4056-8DD6-4AC2D8F5731B}" destId="{5257C88A-E5AD-4879-9D09-35F9578AAB87}" srcOrd="1" destOrd="0" presId="urn:microsoft.com/office/officeart/2008/layout/HorizontalMultiLevelHierarchy"/>
    <dgm:cxn modelId="{5C86D6B9-184D-4EB2-B643-58479F3EB57C}" type="presParOf" srcId="{5257C88A-E5AD-4879-9D09-35F9578AAB87}" destId="{6C119271-4F83-4B9D-A9EE-4C4897ED2F08}" srcOrd="0" destOrd="0" presId="urn:microsoft.com/office/officeart/2008/layout/HorizontalMultiLevelHierarchy"/>
    <dgm:cxn modelId="{84BE21CC-6F2E-4E6B-85C5-0D7DDCA3279E}" type="presParOf" srcId="{5257C88A-E5AD-4879-9D09-35F9578AAB87}" destId="{7950EBD3-59B7-483F-BC48-28701B34E0AA}" srcOrd="1" destOrd="0" presId="urn:microsoft.com/office/officeart/2008/layout/HorizontalMultiLevelHierarchy"/>
  </dgm:cxnLst>
  <dgm:bg>
    <a:solidFill>
      <a:schemeClr val="bg1"/>
    </a:solidFill>
  </dgm:bg>
  <dgm:whole>
    <a:ln>
      <a:solidFill>
        <a:schemeClr val="bg1"/>
      </a:solidFill>
    </a:ln>
  </dgm:whole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5A9AD4-F582-441B-A94C-4F1E5428BC35}" type="doc">
      <dgm:prSet loTypeId="urn:microsoft.com/office/officeart/2011/layout/HexagonRadial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B697B6A-5DBB-4B99-B9E0-009E03D6513D}">
      <dgm:prSet phldrT="[Текст]" custT="1"/>
      <dgm:spPr/>
      <dgm:t>
        <a:bodyPr/>
        <a:lstStyle/>
        <a:p>
          <a:r>
            <a:rPr lang="ru-RU" sz="2400" b="1" dirty="0" smtClean="0">
              <a:latin typeface="CentSchbkCyrill BT" pitchFamily="18" charset="-52"/>
            </a:rPr>
            <a:t>Разделы </a:t>
          </a:r>
        </a:p>
        <a:p>
          <a:r>
            <a:rPr lang="ru-RU" sz="2400" b="1" dirty="0" smtClean="0">
              <a:latin typeface="CentSchbkCyrill BT" pitchFamily="18" charset="-52"/>
            </a:rPr>
            <a:t>Вокального кружка</a:t>
          </a:r>
          <a:endParaRPr lang="ru-RU" sz="2400" b="1" dirty="0">
            <a:latin typeface="CentSchbkCyrill BT" pitchFamily="18" charset="-52"/>
          </a:endParaRPr>
        </a:p>
      </dgm:t>
    </dgm:pt>
    <dgm:pt modelId="{D6F408E3-ADFD-4772-8286-22AEB6F73398}" type="parTrans" cxnId="{138C3633-2B4F-4A22-9445-E8100FB0672D}">
      <dgm:prSet/>
      <dgm:spPr/>
      <dgm:t>
        <a:bodyPr/>
        <a:lstStyle/>
        <a:p>
          <a:endParaRPr lang="ru-RU"/>
        </a:p>
      </dgm:t>
    </dgm:pt>
    <dgm:pt modelId="{1C8529C7-C7BD-4C5E-BF22-87EC89D9890F}" type="sibTrans" cxnId="{138C3633-2B4F-4A22-9445-E8100FB0672D}">
      <dgm:prSet/>
      <dgm:spPr/>
      <dgm:t>
        <a:bodyPr/>
        <a:lstStyle/>
        <a:p>
          <a:endParaRPr lang="ru-RU"/>
        </a:p>
      </dgm:t>
    </dgm:pt>
    <dgm:pt modelId="{CB9F3B19-9FEF-4A00-BA8F-4624B4E9CBD7}">
      <dgm:prSet phldrT="[Текст]" custT="1"/>
      <dgm:spPr/>
      <dgm:t>
        <a:bodyPr/>
        <a:lstStyle/>
        <a:p>
          <a:endParaRPr lang="ru-RU" sz="2400" b="1" dirty="0">
            <a:latin typeface="CentSchbkCyrill BT" pitchFamily="18" charset="-52"/>
          </a:endParaRPr>
        </a:p>
      </dgm:t>
    </dgm:pt>
    <dgm:pt modelId="{C4C9134B-208D-40BF-BB58-1B618E298A32}" type="parTrans" cxnId="{12E4029B-900B-48DA-8CC3-5976EBC3DBBF}">
      <dgm:prSet/>
      <dgm:spPr/>
      <dgm:t>
        <a:bodyPr/>
        <a:lstStyle/>
        <a:p>
          <a:endParaRPr lang="ru-RU"/>
        </a:p>
      </dgm:t>
    </dgm:pt>
    <dgm:pt modelId="{13734DFB-E659-4888-9AF7-DB70F31B893E}" type="sibTrans" cxnId="{12E4029B-900B-48DA-8CC3-5976EBC3DBBF}">
      <dgm:prSet/>
      <dgm:spPr/>
      <dgm:t>
        <a:bodyPr/>
        <a:lstStyle/>
        <a:p>
          <a:endParaRPr lang="ru-RU"/>
        </a:p>
      </dgm:t>
    </dgm:pt>
    <dgm:pt modelId="{257AC038-3E33-4124-B081-785B8C3F3214}">
      <dgm:prSet phldrT="[Текст]" custT="1"/>
      <dgm:spPr/>
      <dgm:t>
        <a:bodyPr/>
        <a:lstStyle/>
        <a:p>
          <a:endParaRPr lang="ru-RU" sz="1800" b="1" dirty="0">
            <a:latin typeface="CentSchbkCyrill BT" pitchFamily="18" charset="-52"/>
          </a:endParaRPr>
        </a:p>
      </dgm:t>
    </dgm:pt>
    <dgm:pt modelId="{EB6CDCAC-8996-4BA2-A119-E827DCEE39AF}" type="parTrans" cxnId="{485CA483-A904-42FB-A26F-D18EE925D8A0}">
      <dgm:prSet/>
      <dgm:spPr/>
      <dgm:t>
        <a:bodyPr/>
        <a:lstStyle/>
        <a:p>
          <a:endParaRPr lang="ru-RU"/>
        </a:p>
      </dgm:t>
    </dgm:pt>
    <dgm:pt modelId="{D806C960-5A13-43D5-9116-0EAED2C12483}" type="sibTrans" cxnId="{485CA483-A904-42FB-A26F-D18EE925D8A0}">
      <dgm:prSet/>
      <dgm:spPr/>
      <dgm:t>
        <a:bodyPr/>
        <a:lstStyle/>
        <a:p>
          <a:endParaRPr lang="ru-RU"/>
        </a:p>
      </dgm:t>
    </dgm:pt>
    <dgm:pt modelId="{B0984EC3-9A94-44AF-BFFD-93363F9C7CAC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600" b="1" dirty="0">
            <a:solidFill>
              <a:schemeClr val="bg1"/>
            </a:solidFill>
            <a:latin typeface="CentSchbkCyrill BT" pitchFamily="18" charset="-52"/>
          </a:endParaRPr>
        </a:p>
      </dgm:t>
    </dgm:pt>
    <dgm:pt modelId="{E51072AC-1D20-4BC3-A536-3747656EEB89}" type="parTrans" cxnId="{1F39EF4C-2447-47FD-9536-C8756DFF826F}">
      <dgm:prSet/>
      <dgm:spPr/>
      <dgm:t>
        <a:bodyPr/>
        <a:lstStyle/>
        <a:p>
          <a:endParaRPr lang="ru-RU"/>
        </a:p>
      </dgm:t>
    </dgm:pt>
    <dgm:pt modelId="{4F76BC44-8B8F-455D-A21F-C9295732D322}" type="sibTrans" cxnId="{1F39EF4C-2447-47FD-9536-C8756DFF826F}">
      <dgm:prSet/>
      <dgm:spPr/>
      <dgm:t>
        <a:bodyPr/>
        <a:lstStyle/>
        <a:p>
          <a:endParaRPr lang="ru-RU"/>
        </a:p>
      </dgm:t>
    </dgm:pt>
    <dgm:pt modelId="{1D845CBA-0BAB-47CF-A7F2-8B9E64021F9D}">
      <dgm:prSet phldrT="[Текст]" custT="1"/>
      <dgm:spPr/>
      <dgm:t>
        <a:bodyPr/>
        <a:lstStyle/>
        <a:p>
          <a:endParaRPr lang="ru-RU" sz="1800" b="1" dirty="0"/>
        </a:p>
      </dgm:t>
    </dgm:pt>
    <dgm:pt modelId="{289F82C5-37E3-4689-B0CC-B84F7866DE3B}" type="parTrans" cxnId="{D379091B-F42C-417E-A6D8-2980B52065BD}">
      <dgm:prSet/>
      <dgm:spPr/>
      <dgm:t>
        <a:bodyPr/>
        <a:lstStyle/>
        <a:p>
          <a:endParaRPr lang="ru-RU"/>
        </a:p>
      </dgm:t>
    </dgm:pt>
    <dgm:pt modelId="{1FB49DD9-FA03-420D-8168-C729ECA4AD34}" type="sibTrans" cxnId="{D379091B-F42C-417E-A6D8-2980B52065BD}">
      <dgm:prSet/>
      <dgm:spPr/>
      <dgm:t>
        <a:bodyPr/>
        <a:lstStyle/>
        <a:p>
          <a:endParaRPr lang="ru-RU"/>
        </a:p>
      </dgm:t>
    </dgm:pt>
    <dgm:pt modelId="{39AD0964-3EEC-43A6-9B67-C6AF2E0DF920}">
      <dgm:prSet phldrT="[Текст]"/>
      <dgm:spPr/>
      <dgm:t>
        <a:bodyPr/>
        <a:lstStyle/>
        <a:p>
          <a:endParaRPr lang="ru-RU" b="1" dirty="0">
            <a:latin typeface="CentSchbkCyrill BT" pitchFamily="18" charset="-52"/>
          </a:endParaRPr>
        </a:p>
      </dgm:t>
    </dgm:pt>
    <dgm:pt modelId="{618B58EA-8388-4987-9528-52385308BB75}" type="sibTrans" cxnId="{19398559-7CB2-4912-AF18-47DE04347CA5}">
      <dgm:prSet/>
      <dgm:spPr/>
      <dgm:t>
        <a:bodyPr/>
        <a:lstStyle/>
        <a:p>
          <a:endParaRPr lang="ru-RU"/>
        </a:p>
      </dgm:t>
    </dgm:pt>
    <dgm:pt modelId="{040E8A3B-1116-4266-A840-DFA6CD9CF1A0}" type="parTrans" cxnId="{19398559-7CB2-4912-AF18-47DE04347CA5}">
      <dgm:prSet/>
      <dgm:spPr/>
      <dgm:t>
        <a:bodyPr/>
        <a:lstStyle/>
        <a:p>
          <a:endParaRPr lang="ru-RU"/>
        </a:p>
      </dgm:t>
    </dgm:pt>
    <dgm:pt modelId="{B52FAA93-3A21-4C12-AFE0-0B9F3141A629}">
      <dgm:prSet phldrT="[Текст]" custT="1"/>
      <dgm:spPr/>
      <dgm:t>
        <a:bodyPr/>
        <a:lstStyle/>
        <a:p>
          <a:endParaRPr lang="ru-RU" sz="1400" b="1" dirty="0">
            <a:latin typeface="CentSchbkCyrill BT" pitchFamily="18" charset="-52"/>
          </a:endParaRPr>
        </a:p>
      </dgm:t>
    </dgm:pt>
    <dgm:pt modelId="{A7F9138A-5F6E-40C7-AEF8-44BDBE8FE50D}" type="sibTrans" cxnId="{9BE78C70-D4BC-426E-AA12-B867B437F399}">
      <dgm:prSet/>
      <dgm:spPr/>
      <dgm:t>
        <a:bodyPr/>
        <a:lstStyle/>
        <a:p>
          <a:endParaRPr lang="ru-RU"/>
        </a:p>
      </dgm:t>
    </dgm:pt>
    <dgm:pt modelId="{139D83C3-F620-4223-92C7-1090BC6CFAC5}" type="parTrans" cxnId="{9BE78C70-D4BC-426E-AA12-B867B437F399}">
      <dgm:prSet/>
      <dgm:spPr/>
      <dgm:t>
        <a:bodyPr/>
        <a:lstStyle/>
        <a:p>
          <a:endParaRPr lang="ru-RU"/>
        </a:p>
      </dgm:t>
    </dgm:pt>
    <dgm:pt modelId="{2028C3C4-6746-4B63-916A-6595D5B700A8}" type="pres">
      <dgm:prSet presAssocID="{975A9AD4-F582-441B-A94C-4F1E5428BC3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1F52E94-5977-4FFB-A0C3-494C82452D32}" type="pres">
      <dgm:prSet presAssocID="{BB697B6A-5DBB-4B99-B9E0-009E03D6513D}" presName="Parent" presStyleLbl="node0" presStyleIdx="0" presStyleCnt="1" custScaleX="124489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83810DD9-2F6F-4F7D-A723-ECB01ACB00BF}" type="pres">
      <dgm:prSet presAssocID="{CB9F3B19-9FEF-4A00-BA8F-4624B4E9CBD7}" presName="Accent1" presStyleCnt="0"/>
      <dgm:spPr/>
    </dgm:pt>
    <dgm:pt modelId="{598FE9AF-E752-4DA1-9EDC-3C981CB1C666}" type="pres">
      <dgm:prSet presAssocID="{CB9F3B19-9FEF-4A00-BA8F-4624B4E9CBD7}" presName="Accent" presStyleLbl="bgShp" presStyleIdx="0" presStyleCnt="6"/>
      <dgm:spPr/>
    </dgm:pt>
    <dgm:pt modelId="{9F3C5F6F-C160-4C27-A136-99CAD9CF961A}" type="pres">
      <dgm:prSet presAssocID="{CB9F3B19-9FEF-4A00-BA8F-4624B4E9CBD7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D92A53-A4D7-4369-9D8B-98AC5BD9DFDB}" type="pres">
      <dgm:prSet presAssocID="{39AD0964-3EEC-43A6-9B67-C6AF2E0DF920}" presName="Accent2" presStyleCnt="0"/>
      <dgm:spPr/>
    </dgm:pt>
    <dgm:pt modelId="{451EC866-7130-4DB6-9E91-E6CB789F6938}" type="pres">
      <dgm:prSet presAssocID="{39AD0964-3EEC-43A6-9B67-C6AF2E0DF920}" presName="Accent" presStyleLbl="bgShp" presStyleIdx="1" presStyleCnt="6"/>
      <dgm:spPr/>
    </dgm:pt>
    <dgm:pt modelId="{5A2D0A2F-D046-47C9-9780-CA6449AF8EE8}" type="pres">
      <dgm:prSet presAssocID="{39AD0964-3EEC-43A6-9B67-C6AF2E0DF920}" presName="Child2" presStyleLbl="node1" presStyleIdx="1" presStyleCnt="6" custScaleX="114827" custScaleY="1137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2669A5-F59D-4FF4-AB63-E67F77945F61}" type="pres">
      <dgm:prSet presAssocID="{B52FAA93-3A21-4C12-AFE0-0B9F3141A629}" presName="Accent3" presStyleCnt="0"/>
      <dgm:spPr/>
    </dgm:pt>
    <dgm:pt modelId="{A7C8D108-8361-4181-A00F-E850481EF782}" type="pres">
      <dgm:prSet presAssocID="{B52FAA93-3A21-4C12-AFE0-0B9F3141A629}" presName="Accent" presStyleLbl="bgShp" presStyleIdx="2" presStyleCnt="6"/>
      <dgm:spPr/>
    </dgm:pt>
    <dgm:pt modelId="{95ECA7C3-3B3C-414E-80D8-51413ED8A084}" type="pres">
      <dgm:prSet presAssocID="{B52FAA93-3A21-4C12-AFE0-0B9F3141A629}" presName="Child3" presStyleLbl="node1" presStyleIdx="2" presStyleCnt="6" custScaleX="123299" custScaleY="1207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285F9-C4B1-43E0-9D94-672DD7F49203}" type="pres">
      <dgm:prSet presAssocID="{257AC038-3E33-4124-B081-785B8C3F3214}" presName="Accent4" presStyleCnt="0"/>
      <dgm:spPr/>
    </dgm:pt>
    <dgm:pt modelId="{CC378CED-89E5-4897-B06C-3594BE8E02C6}" type="pres">
      <dgm:prSet presAssocID="{257AC038-3E33-4124-B081-785B8C3F3214}" presName="Accent" presStyleLbl="bgShp" presStyleIdx="3" presStyleCnt="6"/>
      <dgm:spPr/>
    </dgm:pt>
    <dgm:pt modelId="{71B12F9D-B023-40A7-BCD8-FF20AF637305}" type="pres">
      <dgm:prSet presAssocID="{257AC038-3E33-4124-B081-785B8C3F3214}" presName="Child4" presStyleLbl="node1" presStyleIdx="3" presStyleCnt="6" custScaleX="116176" custScaleY="116095" custLinFactNeighborX="-41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EDEC9-5E61-438D-AFAD-9B320D22C342}" type="pres">
      <dgm:prSet presAssocID="{B0984EC3-9A94-44AF-BFFD-93363F9C7CAC}" presName="Accent5" presStyleCnt="0"/>
      <dgm:spPr/>
    </dgm:pt>
    <dgm:pt modelId="{A42633E7-61A3-4298-8D63-EE21268B8EB0}" type="pres">
      <dgm:prSet presAssocID="{B0984EC3-9A94-44AF-BFFD-93363F9C7CAC}" presName="Accent" presStyleLbl="bgShp" presStyleIdx="4" presStyleCnt="6"/>
      <dgm:spPr/>
    </dgm:pt>
    <dgm:pt modelId="{10D8135E-5653-4F6C-8049-1457246CDB5F}" type="pres">
      <dgm:prSet presAssocID="{B0984EC3-9A94-44AF-BFFD-93363F9C7CAC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FE6F7-B9BC-4F48-8FD7-A0809DB0EE68}" type="pres">
      <dgm:prSet presAssocID="{1D845CBA-0BAB-47CF-A7F2-8B9E64021F9D}" presName="Accent6" presStyleCnt="0"/>
      <dgm:spPr/>
    </dgm:pt>
    <dgm:pt modelId="{C86550DA-217F-4F10-BF17-88DEAD863299}" type="pres">
      <dgm:prSet presAssocID="{1D845CBA-0BAB-47CF-A7F2-8B9E64021F9D}" presName="Accent" presStyleLbl="bgShp" presStyleIdx="5" presStyleCnt="6"/>
      <dgm:spPr/>
    </dgm:pt>
    <dgm:pt modelId="{2111DD29-5144-4455-9ED1-4CADC1C11E85}" type="pres">
      <dgm:prSet presAssocID="{1D845CBA-0BAB-47CF-A7F2-8B9E64021F9D}" presName="Child6" presStyleLbl="node1" presStyleIdx="5" presStyleCnt="6" custScaleX="130820" custScaleY="135393" custLinFactNeighborX="-10958" custLinFactNeighborY="-143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B000CB-247B-42DD-AA08-96523B7CA7CB}" type="presOf" srcId="{39AD0964-3EEC-43A6-9B67-C6AF2E0DF920}" destId="{5A2D0A2F-D046-47C9-9780-CA6449AF8EE8}" srcOrd="0" destOrd="0" presId="urn:microsoft.com/office/officeart/2011/layout/HexagonRadial"/>
    <dgm:cxn modelId="{1F39EF4C-2447-47FD-9536-C8756DFF826F}" srcId="{BB697B6A-5DBB-4B99-B9E0-009E03D6513D}" destId="{B0984EC3-9A94-44AF-BFFD-93363F9C7CAC}" srcOrd="4" destOrd="0" parTransId="{E51072AC-1D20-4BC3-A536-3747656EEB89}" sibTransId="{4F76BC44-8B8F-455D-A21F-C9295732D322}"/>
    <dgm:cxn modelId="{DC0474DC-B048-4054-9821-20E6F6F34978}" type="presOf" srcId="{B0984EC3-9A94-44AF-BFFD-93363F9C7CAC}" destId="{10D8135E-5653-4F6C-8049-1457246CDB5F}" srcOrd="0" destOrd="0" presId="urn:microsoft.com/office/officeart/2011/layout/HexagonRadial"/>
    <dgm:cxn modelId="{138C3633-2B4F-4A22-9445-E8100FB0672D}" srcId="{975A9AD4-F582-441B-A94C-4F1E5428BC35}" destId="{BB697B6A-5DBB-4B99-B9E0-009E03D6513D}" srcOrd="0" destOrd="0" parTransId="{D6F408E3-ADFD-4772-8286-22AEB6F73398}" sibTransId="{1C8529C7-C7BD-4C5E-BF22-87EC89D9890F}"/>
    <dgm:cxn modelId="{D379091B-F42C-417E-A6D8-2980B52065BD}" srcId="{BB697B6A-5DBB-4B99-B9E0-009E03D6513D}" destId="{1D845CBA-0BAB-47CF-A7F2-8B9E64021F9D}" srcOrd="5" destOrd="0" parTransId="{289F82C5-37E3-4689-B0CC-B84F7866DE3B}" sibTransId="{1FB49DD9-FA03-420D-8168-C729ECA4AD34}"/>
    <dgm:cxn modelId="{CDC514F5-F61F-465C-BE70-40E50A5C5070}" type="presOf" srcId="{CB9F3B19-9FEF-4A00-BA8F-4624B4E9CBD7}" destId="{9F3C5F6F-C160-4C27-A136-99CAD9CF961A}" srcOrd="0" destOrd="0" presId="urn:microsoft.com/office/officeart/2011/layout/HexagonRadial"/>
    <dgm:cxn modelId="{12E4029B-900B-48DA-8CC3-5976EBC3DBBF}" srcId="{BB697B6A-5DBB-4B99-B9E0-009E03D6513D}" destId="{CB9F3B19-9FEF-4A00-BA8F-4624B4E9CBD7}" srcOrd="0" destOrd="0" parTransId="{C4C9134B-208D-40BF-BB58-1B618E298A32}" sibTransId="{13734DFB-E659-4888-9AF7-DB70F31B893E}"/>
    <dgm:cxn modelId="{19398559-7CB2-4912-AF18-47DE04347CA5}" srcId="{BB697B6A-5DBB-4B99-B9E0-009E03D6513D}" destId="{39AD0964-3EEC-43A6-9B67-C6AF2E0DF920}" srcOrd="1" destOrd="0" parTransId="{040E8A3B-1116-4266-A840-DFA6CD9CF1A0}" sibTransId="{618B58EA-8388-4987-9528-52385308BB75}"/>
    <dgm:cxn modelId="{32E075CF-8842-4788-8B09-BB0B49A06B50}" type="presOf" srcId="{257AC038-3E33-4124-B081-785B8C3F3214}" destId="{71B12F9D-B023-40A7-BCD8-FF20AF637305}" srcOrd="0" destOrd="0" presId="urn:microsoft.com/office/officeart/2011/layout/HexagonRadial"/>
    <dgm:cxn modelId="{B1C335CF-42D8-43E8-A4F7-136C772F46BA}" type="presOf" srcId="{BB697B6A-5DBB-4B99-B9E0-009E03D6513D}" destId="{21F52E94-5977-4FFB-A0C3-494C82452D32}" srcOrd="0" destOrd="0" presId="urn:microsoft.com/office/officeart/2011/layout/HexagonRadial"/>
    <dgm:cxn modelId="{485CA483-A904-42FB-A26F-D18EE925D8A0}" srcId="{BB697B6A-5DBB-4B99-B9E0-009E03D6513D}" destId="{257AC038-3E33-4124-B081-785B8C3F3214}" srcOrd="3" destOrd="0" parTransId="{EB6CDCAC-8996-4BA2-A119-E827DCEE39AF}" sibTransId="{D806C960-5A13-43D5-9116-0EAED2C12483}"/>
    <dgm:cxn modelId="{206F964E-FD09-4E59-B3A1-C97B66B4EF42}" type="presOf" srcId="{975A9AD4-F582-441B-A94C-4F1E5428BC35}" destId="{2028C3C4-6746-4B63-916A-6595D5B700A8}" srcOrd="0" destOrd="0" presId="urn:microsoft.com/office/officeart/2011/layout/HexagonRadial"/>
    <dgm:cxn modelId="{FF39F4EA-82B3-4355-888E-14610A66542A}" type="presOf" srcId="{B52FAA93-3A21-4C12-AFE0-0B9F3141A629}" destId="{95ECA7C3-3B3C-414E-80D8-51413ED8A084}" srcOrd="0" destOrd="0" presId="urn:microsoft.com/office/officeart/2011/layout/HexagonRadial"/>
    <dgm:cxn modelId="{9BE78C70-D4BC-426E-AA12-B867B437F399}" srcId="{BB697B6A-5DBB-4B99-B9E0-009E03D6513D}" destId="{B52FAA93-3A21-4C12-AFE0-0B9F3141A629}" srcOrd="2" destOrd="0" parTransId="{139D83C3-F620-4223-92C7-1090BC6CFAC5}" sibTransId="{A7F9138A-5F6E-40C7-AEF8-44BDBE8FE50D}"/>
    <dgm:cxn modelId="{972E4553-1D5C-4CE8-A01A-AA5506736220}" type="presOf" srcId="{1D845CBA-0BAB-47CF-A7F2-8B9E64021F9D}" destId="{2111DD29-5144-4455-9ED1-4CADC1C11E85}" srcOrd="0" destOrd="0" presId="urn:microsoft.com/office/officeart/2011/layout/HexagonRadial"/>
    <dgm:cxn modelId="{2A841702-2B25-4305-8D0B-77323960E588}" type="presParOf" srcId="{2028C3C4-6746-4B63-916A-6595D5B700A8}" destId="{21F52E94-5977-4FFB-A0C3-494C82452D32}" srcOrd="0" destOrd="0" presId="urn:microsoft.com/office/officeart/2011/layout/HexagonRadial"/>
    <dgm:cxn modelId="{658CD1EE-6000-4C48-BA6E-8C8D8A57BB30}" type="presParOf" srcId="{2028C3C4-6746-4B63-916A-6595D5B700A8}" destId="{83810DD9-2F6F-4F7D-A723-ECB01ACB00BF}" srcOrd="1" destOrd="0" presId="urn:microsoft.com/office/officeart/2011/layout/HexagonRadial"/>
    <dgm:cxn modelId="{A6FDD8FD-703B-4D0F-8AF5-FBE6E7924D79}" type="presParOf" srcId="{83810DD9-2F6F-4F7D-A723-ECB01ACB00BF}" destId="{598FE9AF-E752-4DA1-9EDC-3C981CB1C666}" srcOrd="0" destOrd="0" presId="urn:microsoft.com/office/officeart/2011/layout/HexagonRadial"/>
    <dgm:cxn modelId="{CA598197-F407-4234-A898-8347D6FC1B95}" type="presParOf" srcId="{2028C3C4-6746-4B63-916A-6595D5B700A8}" destId="{9F3C5F6F-C160-4C27-A136-99CAD9CF961A}" srcOrd="2" destOrd="0" presId="urn:microsoft.com/office/officeart/2011/layout/HexagonRadial"/>
    <dgm:cxn modelId="{B0A15AEC-6898-4CFE-8B0D-667F50274AD3}" type="presParOf" srcId="{2028C3C4-6746-4B63-916A-6595D5B700A8}" destId="{96D92A53-A4D7-4369-9D8B-98AC5BD9DFDB}" srcOrd="3" destOrd="0" presId="urn:microsoft.com/office/officeart/2011/layout/HexagonRadial"/>
    <dgm:cxn modelId="{59D5655A-0CE2-467A-96A6-02EEF0A8895F}" type="presParOf" srcId="{96D92A53-A4D7-4369-9D8B-98AC5BD9DFDB}" destId="{451EC866-7130-4DB6-9E91-E6CB789F6938}" srcOrd="0" destOrd="0" presId="urn:microsoft.com/office/officeart/2011/layout/HexagonRadial"/>
    <dgm:cxn modelId="{9626B647-F36C-437F-8A47-773E378B6A0B}" type="presParOf" srcId="{2028C3C4-6746-4B63-916A-6595D5B700A8}" destId="{5A2D0A2F-D046-47C9-9780-CA6449AF8EE8}" srcOrd="4" destOrd="0" presId="urn:microsoft.com/office/officeart/2011/layout/HexagonRadial"/>
    <dgm:cxn modelId="{9A743E0E-4E8C-4B6D-89D5-9DF2F1D86AEC}" type="presParOf" srcId="{2028C3C4-6746-4B63-916A-6595D5B700A8}" destId="{AF2669A5-F59D-4FF4-AB63-E67F77945F61}" srcOrd="5" destOrd="0" presId="urn:microsoft.com/office/officeart/2011/layout/HexagonRadial"/>
    <dgm:cxn modelId="{FCA80501-ADDB-40DA-9C4C-CD4FBE55BCB7}" type="presParOf" srcId="{AF2669A5-F59D-4FF4-AB63-E67F77945F61}" destId="{A7C8D108-8361-4181-A00F-E850481EF782}" srcOrd="0" destOrd="0" presId="urn:microsoft.com/office/officeart/2011/layout/HexagonRadial"/>
    <dgm:cxn modelId="{0933022A-BFC9-4D19-8DE3-8835DCA32636}" type="presParOf" srcId="{2028C3C4-6746-4B63-916A-6595D5B700A8}" destId="{95ECA7C3-3B3C-414E-80D8-51413ED8A084}" srcOrd="6" destOrd="0" presId="urn:microsoft.com/office/officeart/2011/layout/HexagonRadial"/>
    <dgm:cxn modelId="{69082A3C-DF7F-4A4E-9FF2-6855C81072AA}" type="presParOf" srcId="{2028C3C4-6746-4B63-916A-6595D5B700A8}" destId="{97A285F9-C4B1-43E0-9D94-672DD7F49203}" srcOrd="7" destOrd="0" presId="urn:microsoft.com/office/officeart/2011/layout/HexagonRadial"/>
    <dgm:cxn modelId="{2BE12DAA-2DDA-4A2E-A2BF-366331C07AD0}" type="presParOf" srcId="{97A285F9-C4B1-43E0-9D94-672DD7F49203}" destId="{CC378CED-89E5-4897-B06C-3594BE8E02C6}" srcOrd="0" destOrd="0" presId="urn:microsoft.com/office/officeart/2011/layout/HexagonRadial"/>
    <dgm:cxn modelId="{D74BBBCB-DA57-4E7C-97E1-3CE3FB2BBEE1}" type="presParOf" srcId="{2028C3C4-6746-4B63-916A-6595D5B700A8}" destId="{71B12F9D-B023-40A7-BCD8-FF20AF637305}" srcOrd="8" destOrd="0" presId="urn:microsoft.com/office/officeart/2011/layout/HexagonRadial"/>
    <dgm:cxn modelId="{388582AD-C212-4293-BE2A-4FAC5CAC5FA0}" type="presParOf" srcId="{2028C3C4-6746-4B63-916A-6595D5B700A8}" destId="{34AEDEC9-5E61-438D-AFAD-9B320D22C342}" srcOrd="9" destOrd="0" presId="urn:microsoft.com/office/officeart/2011/layout/HexagonRadial"/>
    <dgm:cxn modelId="{AA856E59-473E-4538-B207-175B6CCDC86A}" type="presParOf" srcId="{34AEDEC9-5E61-438D-AFAD-9B320D22C342}" destId="{A42633E7-61A3-4298-8D63-EE21268B8EB0}" srcOrd="0" destOrd="0" presId="urn:microsoft.com/office/officeart/2011/layout/HexagonRadial"/>
    <dgm:cxn modelId="{0ACC3947-0C7E-4337-A516-479CD55029F6}" type="presParOf" srcId="{2028C3C4-6746-4B63-916A-6595D5B700A8}" destId="{10D8135E-5653-4F6C-8049-1457246CDB5F}" srcOrd="10" destOrd="0" presId="urn:microsoft.com/office/officeart/2011/layout/HexagonRadial"/>
    <dgm:cxn modelId="{6B0C7EA7-A2D5-4E76-924C-1E7F35BA27CF}" type="presParOf" srcId="{2028C3C4-6746-4B63-916A-6595D5B700A8}" destId="{126FE6F7-B9BC-4F48-8FD7-A0809DB0EE68}" srcOrd="11" destOrd="0" presId="urn:microsoft.com/office/officeart/2011/layout/HexagonRadial"/>
    <dgm:cxn modelId="{C4B457A0-690A-4913-B577-5A27CAE6CE72}" type="presParOf" srcId="{126FE6F7-B9BC-4F48-8FD7-A0809DB0EE68}" destId="{C86550DA-217F-4F10-BF17-88DEAD863299}" srcOrd="0" destOrd="0" presId="urn:microsoft.com/office/officeart/2011/layout/HexagonRadial"/>
    <dgm:cxn modelId="{7ADA28C5-27C2-4558-90D6-3F472C9B34D6}" type="presParOf" srcId="{2028C3C4-6746-4B63-916A-6595D5B700A8}" destId="{2111DD29-5144-4455-9ED1-4CADC1C11E85}" srcOrd="12" destOrd="0" presId="urn:microsoft.com/office/officeart/2011/layout/HexagonRadial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F52E94-5977-4FFB-A0C3-494C82452D32}">
      <dsp:nvSpPr>
        <dsp:cNvPr id="0" name=""/>
        <dsp:cNvSpPr/>
      </dsp:nvSpPr>
      <dsp:spPr>
        <a:xfrm>
          <a:off x="2693702" y="2183356"/>
          <a:ext cx="3454745" cy="240060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latin typeface="CentSchbkCyrill BT" pitchFamily="18" charset="-52"/>
            </a:rPr>
            <a:t>План мероприятий </a:t>
          </a:r>
          <a:r>
            <a:rPr lang="ru-RU" sz="2400" b="1" kern="1200" dirty="0" smtClean="0">
              <a:latin typeface="CentSchbkCyrill BT" pitchFamily="18" charset="-52"/>
            </a:rPr>
            <a:t>по реализации проекта</a:t>
          </a:r>
          <a:endParaRPr lang="ru-RU" sz="2400" b="1" kern="1200" dirty="0">
            <a:latin typeface="CentSchbkCyrill BT" pitchFamily="18" charset="-52"/>
          </a:endParaRPr>
        </a:p>
      </dsp:txBody>
      <dsp:txXfrm>
        <a:off x="2693702" y="2183356"/>
        <a:ext cx="3454745" cy="2400609"/>
      </dsp:txXfrm>
    </dsp:sp>
    <dsp:sp modelId="{451EC866-7130-4DB6-9E91-E6CB789F6938}">
      <dsp:nvSpPr>
        <dsp:cNvPr id="0" name=""/>
        <dsp:cNvSpPr/>
      </dsp:nvSpPr>
      <dsp:spPr>
        <a:xfrm>
          <a:off x="4771276" y="1034827"/>
          <a:ext cx="1047052" cy="902174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3C5F6F-C160-4C27-A136-99CAD9CF961A}">
      <dsp:nvSpPr>
        <dsp:cNvPr id="0" name=""/>
        <dsp:cNvSpPr/>
      </dsp:nvSpPr>
      <dsp:spPr>
        <a:xfrm>
          <a:off x="3289135" y="0"/>
          <a:ext cx="2274208" cy="196745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latin typeface="CentSchbkCyrill BT" pitchFamily="18" charset="-52"/>
          </a:endParaRPr>
        </a:p>
      </dsp:txBody>
      <dsp:txXfrm>
        <a:off x="3289135" y="0"/>
        <a:ext cx="2274208" cy="1967457"/>
      </dsp:txXfrm>
    </dsp:sp>
    <dsp:sp modelId="{A7C8D108-8361-4181-A00F-E850481EF782}">
      <dsp:nvSpPr>
        <dsp:cNvPr id="0" name=""/>
        <dsp:cNvSpPr/>
      </dsp:nvSpPr>
      <dsp:spPr>
        <a:xfrm>
          <a:off x="5993268" y="2721412"/>
          <a:ext cx="1047052" cy="902174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2D0A2F-D046-47C9-9780-CA6449AF8EE8}">
      <dsp:nvSpPr>
        <dsp:cNvPr id="0" name=""/>
        <dsp:cNvSpPr/>
      </dsp:nvSpPr>
      <dsp:spPr>
        <a:xfrm>
          <a:off x="5374848" y="1210118"/>
          <a:ext cx="2274208" cy="196745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dirty="0">
            <a:latin typeface="CentSchbkCyrill BT" pitchFamily="18" charset="-52"/>
          </a:endParaRPr>
        </a:p>
      </dsp:txBody>
      <dsp:txXfrm>
        <a:off x="5374848" y="1210118"/>
        <a:ext cx="2274208" cy="1967457"/>
      </dsp:txXfrm>
    </dsp:sp>
    <dsp:sp modelId="{CC378CED-89E5-4897-B06C-3594BE8E02C6}">
      <dsp:nvSpPr>
        <dsp:cNvPr id="0" name=""/>
        <dsp:cNvSpPr/>
      </dsp:nvSpPr>
      <dsp:spPr>
        <a:xfrm>
          <a:off x="5144394" y="4625251"/>
          <a:ext cx="1047052" cy="902174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ECA7C3-3B3C-414E-80D8-51413ED8A084}">
      <dsp:nvSpPr>
        <dsp:cNvPr id="0" name=""/>
        <dsp:cNvSpPr/>
      </dsp:nvSpPr>
      <dsp:spPr>
        <a:xfrm>
          <a:off x="5289645" y="3589070"/>
          <a:ext cx="2444615" cy="196745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latin typeface="CentSchbkCyrill BT" pitchFamily="18" charset="-52"/>
          </a:endParaRPr>
        </a:p>
      </dsp:txBody>
      <dsp:txXfrm>
        <a:off x="5289645" y="3589070"/>
        <a:ext cx="2444615" cy="1967457"/>
      </dsp:txXfrm>
    </dsp:sp>
    <dsp:sp modelId="{A42633E7-61A3-4298-8D63-EE21268B8EB0}">
      <dsp:nvSpPr>
        <dsp:cNvPr id="0" name=""/>
        <dsp:cNvSpPr/>
      </dsp:nvSpPr>
      <dsp:spPr>
        <a:xfrm>
          <a:off x="3038669" y="4822876"/>
          <a:ext cx="1047052" cy="902174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1B12F9D-B023-40A7-BCD8-FF20AF637305}">
      <dsp:nvSpPr>
        <dsp:cNvPr id="0" name=""/>
        <dsp:cNvSpPr/>
      </dsp:nvSpPr>
      <dsp:spPr>
        <a:xfrm>
          <a:off x="3289135" y="4800542"/>
          <a:ext cx="2274208" cy="196745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latin typeface="CentSchbkCyrill BT" pitchFamily="18" charset="-52"/>
          </a:endParaRPr>
        </a:p>
      </dsp:txBody>
      <dsp:txXfrm>
        <a:off x="3289135" y="4800542"/>
        <a:ext cx="2274208" cy="1967457"/>
      </dsp:txXfrm>
    </dsp:sp>
    <dsp:sp modelId="{C86550DA-217F-4F10-BF17-88DEAD863299}">
      <dsp:nvSpPr>
        <dsp:cNvPr id="0" name=""/>
        <dsp:cNvSpPr/>
      </dsp:nvSpPr>
      <dsp:spPr>
        <a:xfrm>
          <a:off x="1796665" y="3136968"/>
          <a:ext cx="1047052" cy="902174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0D8135E-5653-4F6C-8049-1457246CDB5F}">
      <dsp:nvSpPr>
        <dsp:cNvPr id="0" name=""/>
        <dsp:cNvSpPr/>
      </dsp:nvSpPr>
      <dsp:spPr>
        <a:xfrm>
          <a:off x="1193739" y="3590424"/>
          <a:ext cx="2274208" cy="1967457"/>
        </a:xfrm>
        <a:prstGeom prst="hexagon">
          <a:avLst>
            <a:gd name="adj" fmla="val 28570"/>
            <a:gd name="vf" fmla="val 11547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chemeClr val="bg1"/>
            </a:solidFill>
            <a:latin typeface="CentSchbkCyrill BT" pitchFamily="18" charset="-52"/>
          </a:endParaRPr>
        </a:p>
      </dsp:txBody>
      <dsp:txXfrm>
        <a:off x="1193739" y="3590424"/>
        <a:ext cx="2274208" cy="1967457"/>
      </dsp:txXfrm>
    </dsp:sp>
    <dsp:sp modelId="{2111DD29-5144-4455-9ED1-4CADC1C11E85}">
      <dsp:nvSpPr>
        <dsp:cNvPr id="0" name=""/>
        <dsp:cNvSpPr/>
      </dsp:nvSpPr>
      <dsp:spPr>
        <a:xfrm>
          <a:off x="1193739" y="1207411"/>
          <a:ext cx="2274208" cy="196745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>
        <a:off x="1193739" y="1207411"/>
        <a:ext cx="2274208" cy="196745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73485F-2A64-4A8E-A957-E6E0E01C3948}">
      <dsp:nvSpPr>
        <dsp:cNvPr id="0" name=""/>
        <dsp:cNvSpPr/>
      </dsp:nvSpPr>
      <dsp:spPr>
        <a:xfrm>
          <a:off x="4566612" y="3903476"/>
          <a:ext cx="6063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6349" y="45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rgbClr val="FF0000"/>
            </a:solidFill>
          </a:endParaRPr>
        </a:p>
      </dsp:txBody>
      <dsp:txXfrm>
        <a:off x="4854629" y="3934037"/>
        <a:ext cx="30317" cy="30317"/>
      </dsp:txXfrm>
    </dsp:sp>
    <dsp:sp modelId="{7DE4C86C-B0AD-4C82-BEC5-FF6C79252B5D}">
      <dsp:nvSpPr>
        <dsp:cNvPr id="0" name=""/>
        <dsp:cNvSpPr/>
      </dsp:nvSpPr>
      <dsp:spPr>
        <a:xfrm>
          <a:off x="928513" y="2432421"/>
          <a:ext cx="606349" cy="15167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3174" y="0"/>
              </a:lnTo>
              <a:lnTo>
                <a:pt x="303174" y="1516774"/>
              </a:lnTo>
              <a:lnTo>
                <a:pt x="606349" y="151677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rgbClr val="FF0000"/>
            </a:solidFill>
          </a:endParaRPr>
        </a:p>
      </dsp:txBody>
      <dsp:txXfrm>
        <a:off x="1190851" y="3149971"/>
        <a:ext cx="81674" cy="81674"/>
      </dsp:txXfrm>
    </dsp:sp>
    <dsp:sp modelId="{F1260363-0642-4378-AA1C-D84564F0E677}">
      <dsp:nvSpPr>
        <dsp:cNvPr id="0" name=""/>
        <dsp:cNvSpPr/>
      </dsp:nvSpPr>
      <dsp:spPr>
        <a:xfrm>
          <a:off x="4566612" y="2216107"/>
          <a:ext cx="606349" cy="5776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3174" y="0"/>
              </a:lnTo>
              <a:lnTo>
                <a:pt x="303174" y="577696"/>
              </a:lnTo>
              <a:lnTo>
                <a:pt x="606349" y="57769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rgbClr val="FF0000"/>
            </a:solidFill>
          </a:endParaRPr>
        </a:p>
      </dsp:txBody>
      <dsp:txXfrm>
        <a:off x="4848850" y="2484018"/>
        <a:ext cx="41874" cy="41874"/>
      </dsp:txXfrm>
    </dsp:sp>
    <dsp:sp modelId="{5CE3FA32-763A-4C6B-AFE9-88E11166F709}">
      <dsp:nvSpPr>
        <dsp:cNvPr id="0" name=""/>
        <dsp:cNvSpPr/>
      </dsp:nvSpPr>
      <dsp:spPr>
        <a:xfrm>
          <a:off x="4566612" y="1638411"/>
          <a:ext cx="606349" cy="577696"/>
        </a:xfrm>
        <a:custGeom>
          <a:avLst/>
          <a:gdLst/>
          <a:ahLst/>
          <a:cxnLst/>
          <a:rect l="0" t="0" r="0" b="0"/>
          <a:pathLst>
            <a:path>
              <a:moveTo>
                <a:pt x="0" y="577696"/>
              </a:moveTo>
              <a:lnTo>
                <a:pt x="303174" y="577696"/>
              </a:lnTo>
              <a:lnTo>
                <a:pt x="303174" y="0"/>
              </a:lnTo>
              <a:lnTo>
                <a:pt x="606349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rgbClr val="FF0000"/>
            </a:solidFill>
          </a:endParaRPr>
        </a:p>
      </dsp:txBody>
      <dsp:txXfrm>
        <a:off x="4848850" y="1906322"/>
        <a:ext cx="41874" cy="41874"/>
      </dsp:txXfrm>
    </dsp:sp>
    <dsp:sp modelId="{E0745A6A-D3E6-4AB2-AF87-344A5011F971}">
      <dsp:nvSpPr>
        <dsp:cNvPr id="0" name=""/>
        <dsp:cNvSpPr/>
      </dsp:nvSpPr>
      <dsp:spPr>
        <a:xfrm>
          <a:off x="928513" y="2216107"/>
          <a:ext cx="606349" cy="216313"/>
        </a:xfrm>
        <a:custGeom>
          <a:avLst/>
          <a:gdLst/>
          <a:ahLst/>
          <a:cxnLst/>
          <a:rect l="0" t="0" r="0" b="0"/>
          <a:pathLst>
            <a:path>
              <a:moveTo>
                <a:pt x="0" y="216313"/>
              </a:moveTo>
              <a:lnTo>
                <a:pt x="303174" y="216313"/>
              </a:lnTo>
              <a:lnTo>
                <a:pt x="303174" y="0"/>
              </a:lnTo>
              <a:lnTo>
                <a:pt x="606349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rgbClr val="FF0000"/>
            </a:solidFill>
          </a:endParaRPr>
        </a:p>
      </dsp:txBody>
      <dsp:txXfrm>
        <a:off x="1215593" y="2308170"/>
        <a:ext cx="32188" cy="32188"/>
      </dsp:txXfrm>
    </dsp:sp>
    <dsp:sp modelId="{E7F73FE6-870C-4E15-A948-22C8A0CFE748}">
      <dsp:nvSpPr>
        <dsp:cNvPr id="0" name=""/>
        <dsp:cNvSpPr/>
      </dsp:nvSpPr>
      <dsp:spPr>
        <a:xfrm rot="16200000">
          <a:off x="-1966048" y="1970264"/>
          <a:ext cx="4864810" cy="92431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>
              <a:latin typeface="CentSchbkCyrill BT" pitchFamily="18" charset="-52"/>
            </a:rPr>
            <a:t>Ресурсы</a:t>
          </a:r>
          <a:endParaRPr lang="ru-RU" sz="4800" b="1" kern="1200" dirty="0">
            <a:latin typeface="CentSchbkCyrill BT" pitchFamily="18" charset="-52"/>
          </a:endParaRPr>
        </a:p>
      </dsp:txBody>
      <dsp:txXfrm rot="16200000">
        <a:off x="-1966048" y="1970264"/>
        <a:ext cx="4864810" cy="924313"/>
      </dsp:txXfrm>
    </dsp:sp>
    <dsp:sp modelId="{7F002883-5C21-4A58-86D4-8D9D62964603}">
      <dsp:nvSpPr>
        <dsp:cNvPr id="0" name=""/>
        <dsp:cNvSpPr/>
      </dsp:nvSpPr>
      <dsp:spPr>
        <a:xfrm>
          <a:off x="1534863" y="1753950"/>
          <a:ext cx="3031749" cy="92431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>
        <a:off x="1534863" y="1753950"/>
        <a:ext cx="3031749" cy="924313"/>
      </dsp:txXfrm>
    </dsp:sp>
    <dsp:sp modelId="{ADC7F506-0120-4A84-ABC1-2B5AAD0C059F}">
      <dsp:nvSpPr>
        <dsp:cNvPr id="0" name=""/>
        <dsp:cNvSpPr/>
      </dsp:nvSpPr>
      <dsp:spPr>
        <a:xfrm>
          <a:off x="5172962" y="1176254"/>
          <a:ext cx="3031749" cy="92431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>
        <a:off x="5172962" y="1176254"/>
        <a:ext cx="3031749" cy="924313"/>
      </dsp:txXfrm>
    </dsp:sp>
    <dsp:sp modelId="{4EFACC0D-DF14-4F24-A778-631A04E06E1F}">
      <dsp:nvSpPr>
        <dsp:cNvPr id="0" name=""/>
        <dsp:cNvSpPr/>
      </dsp:nvSpPr>
      <dsp:spPr>
        <a:xfrm>
          <a:off x="5172962" y="2331646"/>
          <a:ext cx="3031749" cy="92431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latin typeface="CentSchbkCyrill BT" pitchFamily="18" charset="-52"/>
          </a:endParaRPr>
        </a:p>
      </dsp:txBody>
      <dsp:txXfrm>
        <a:off x="5172962" y="2331646"/>
        <a:ext cx="3031749" cy="924313"/>
      </dsp:txXfrm>
    </dsp:sp>
    <dsp:sp modelId="{42A5C33B-659F-4FE7-B1CF-62D877FC3E3F}">
      <dsp:nvSpPr>
        <dsp:cNvPr id="0" name=""/>
        <dsp:cNvSpPr/>
      </dsp:nvSpPr>
      <dsp:spPr>
        <a:xfrm>
          <a:off x="1534863" y="3487039"/>
          <a:ext cx="3031749" cy="92431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Материально-технические</a:t>
          </a:r>
          <a:endParaRPr lang="ru-RU" sz="3100" kern="1200" dirty="0"/>
        </a:p>
      </dsp:txBody>
      <dsp:txXfrm>
        <a:off x="1534863" y="3487039"/>
        <a:ext cx="3031749" cy="924313"/>
      </dsp:txXfrm>
    </dsp:sp>
    <dsp:sp modelId="{6C119271-4F83-4B9D-A9EE-4C4897ED2F08}">
      <dsp:nvSpPr>
        <dsp:cNvPr id="0" name=""/>
        <dsp:cNvSpPr/>
      </dsp:nvSpPr>
      <dsp:spPr>
        <a:xfrm>
          <a:off x="5172962" y="3487039"/>
          <a:ext cx="3031749" cy="92431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latin typeface="CentSchbkCyrill BT" pitchFamily="18" charset="-52"/>
          </a:endParaRPr>
        </a:p>
      </dsp:txBody>
      <dsp:txXfrm>
        <a:off x="5172962" y="3487039"/>
        <a:ext cx="3031749" cy="92431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D4448-62CB-4BE6-8FF8-5479044C362D}" type="datetimeFigureOut">
              <a:rPr lang="ru-RU" smtClean="0"/>
              <a:pPr/>
              <a:t>02.02.2006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63E12-BAED-44F3-A413-EF8D5CC113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9944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63E12-BAED-44F3-A413-EF8D5CC1135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63E12-BAED-44F3-A413-EF8D5CC1135A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40173-7AD9-4E9E-9FCF-F0DAC345609B}" type="datetimeFigureOut">
              <a:rPr lang="ru-RU" smtClean="0"/>
              <a:pPr/>
              <a:t>02.02.2006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3853-2C7A-4B52-91EC-BB7F470690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0670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40173-7AD9-4E9E-9FCF-F0DAC345609B}" type="datetimeFigureOut">
              <a:rPr lang="ru-RU" smtClean="0"/>
              <a:pPr/>
              <a:t>02.02.2006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3853-2C7A-4B52-91EC-BB7F470690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49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40173-7AD9-4E9E-9FCF-F0DAC345609B}" type="datetimeFigureOut">
              <a:rPr lang="ru-RU" smtClean="0"/>
              <a:pPr/>
              <a:t>02.02.2006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3853-2C7A-4B52-91EC-BB7F470690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2880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40173-7AD9-4E9E-9FCF-F0DAC345609B}" type="datetimeFigureOut">
              <a:rPr lang="ru-RU" smtClean="0"/>
              <a:pPr/>
              <a:t>02.02.2006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3853-2C7A-4B52-91EC-BB7F470690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3580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40173-7AD9-4E9E-9FCF-F0DAC345609B}" type="datetimeFigureOut">
              <a:rPr lang="ru-RU" smtClean="0"/>
              <a:pPr/>
              <a:t>02.02.2006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3853-2C7A-4B52-91EC-BB7F470690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0641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40173-7AD9-4E9E-9FCF-F0DAC345609B}" type="datetimeFigureOut">
              <a:rPr lang="ru-RU" smtClean="0"/>
              <a:pPr/>
              <a:t>02.02.2006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3853-2C7A-4B52-91EC-BB7F470690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9002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40173-7AD9-4E9E-9FCF-F0DAC345609B}" type="datetimeFigureOut">
              <a:rPr lang="ru-RU" smtClean="0"/>
              <a:pPr/>
              <a:t>02.02.2006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3853-2C7A-4B52-91EC-BB7F470690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8827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40173-7AD9-4E9E-9FCF-F0DAC345609B}" type="datetimeFigureOut">
              <a:rPr lang="ru-RU" smtClean="0"/>
              <a:pPr/>
              <a:t>02.02.2006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3853-2C7A-4B52-91EC-BB7F470690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043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40173-7AD9-4E9E-9FCF-F0DAC345609B}" type="datetimeFigureOut">
              <a:rPr lang="ru-RU" smtClean="0"/>
              <a:pPr/>
              <a:t>02.02.2006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3853-2C7A-4B52-91EC-BB7F470690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6787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40173-7AD9-4E9E-9FCF-F0DAC345609B}" type="datetimeFigureOut">
              <a:rPr lang="ru-RU" smtClean="0"/>
              <a:pPr/>
              <a:t>02.02.2006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3853-2C7A-4B52-91EC-BB7F470690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8259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40173-7AD9-4E9E-9FCF-F0DAC345609B}" type="datetimeFigureOut">
              <a:rPr lang="ru-RU" smtClean="0"/>
              <a:pPr/>
              <a:t>02.02.2006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3853-2C7A-4B52-91EC-BB7F470690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5487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40173-7AD9-4E9E-9FCF-F0DAC345609B}" type="datetimeFigureOut">
              <a:rPr lang="ru-RU" smtClean="0"/>
              <a:pPr/>
              <a:t>02.02.2006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A3853-2C7A-4B52-91EC-BB7F470690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2011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Data" Target="../diagrams/data3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Женя\Favorites\Desktop\ФОН ДЛЯ ПРЕЗЕНТАЦИИ\Vector 162\Vector 162 (4)\conte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2008" y="0"/>
            <a:ext cx="9216008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20688"/>
            <a:ext cx="6155493" cy="61247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 рабочей программы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кружковой деятельности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музыкальному образованию в ДОУ</a:t>
            </a:r>
          </a:p>
          <a:p>
            <a:pPr algn="ctr"/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Автор : музыкальный руководитель</a:t>
            </a:r>
          </a:p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 квалификационная категория Тагирова О.А.  </a:t>
            </a:r>
            <a:endParaRPr lang="ru-R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439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Женя\Favorites\Desktop\ФОН ДЛЯ ПРЕЗЕНТАЦИИ\ноты\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2657"/>
            <a:ext cx="9144000" cy="65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51720" y="151096"/>
            <a:ext cx="426689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 Цель Программы:</a:t>
            </a:r>
            <a:endParaRPr lang="ru-RU" sz="2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8596" y="836712"/>
            <a:ext cx="75280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Calibri"/>
                <a:cs typeface="Times New Roman"/>
              </a:rPr>
              <a:t>Развивать вокальные способности детей, </a:t>
            </a:r>
            <a:endPara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SchbkCyrill BT" pitchFamily="18" charset="-52"/>
              <a:ea typeface="Calibri"/>
              <a:cs typeface="Times New Roman"/>
            </a:endParaRP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Calibri"/>
                <a:cs typeface="Times New Roman"/>
              </a:rPr>
              <a:t>через </a:t>
            </a:r>
            <a:r>
              <a:rPr lang="ru-RU" sz="2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Calibri"/>
                <a:cs typeface="Times New Roman"/>
              </a:rPr>
              <a:t>здоровьесберегающие</a:t>
            </a:r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Calibri"/>
                <a:cs typeface="Times New Roman"/>
              </a:rPr>
              <a:t> технологии</a:t>
            </a:r>
            <a:r>
              <a:rPr lang="ru-RU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Calibri"/>
                <a:cs typeface="Times New Roman"/>
              </a:rPr>
              <a:t>.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SchbkCyrill BT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209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1753" y="35685"/>
            <a:ext cx="25922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</a:t>
            </a:r>
            <a:r>
              <a:rPr lang="ru-RU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ru-RU" sz="5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44" y="4005064"/>
            <a:ext cx="905965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3343" y="959015"/>
            <a:ext cx="887133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</a:rPr>
              <a:t>1</a:t>
            </a:r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</a:rPr>
              <a:t>. Формирование </a:t>
            </a:r>
            <a:r>
              <a:rPr lang="ru-RU" sz="1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</a:rPr>
              <a:t>интереса к вокальному искусству, через игровые формы работы с</a:t>
            </a:r>
          </a:p>
          <a:p>
            <a:pPr algn="ctr"/>
            <a:r>
              <a:rPr lang="ru-RU" sz="1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</a:rPr>
              <a:t>детьми, как средства </a:t>
            </a:r>
            <a:r>
              <a:rPr lang="ru-RU" sz="1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</a:rPr>
              <a:t>здоровьесбережения</a:t>
            </a:r>
            <a:endPara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SchbkCyrill BT" pitchFamily="18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556792"/>
            <a:ext cx="88713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</a:rPr>
              <a:t>2</a:t>
            </a:r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</a:rPr>
              <a:t>. Формирование </a:t>
            </a:r>
            <a:r>
              <a:rPr lang="ru-RU" sz="1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</a:rPr>
              <a:t>основ певческой культуры  (вокально-хоровые умения и навыки),</a:t>
            </a:r>
          </a:p>
          <a:p>
            <a:pPr>
              <a:lnSpc>
                <a:spcPct val="150000"/>
              </a:lnSpc>
            </a:pPr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</a:rPr>
              <a:t>           общеобразовательной </a:t>
            </a:r>
            <a:r>
              <a:rPr lang="ru-RU" sz="1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</a:rPr>
              <a:t>культуры (эстетические эмоции, интересы, оценки),  </a:t>
            </a:r>
            <a:endPara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SchbkCyrill BT" pitchFamily="18" charset="-52"/>
            </a:endParaRPr>
          </a:p>
          <a:p>
            <a:pPr>
              <a:lnSpc>
                <a:spcPct val="150000"/>
              </a:lnSpc>
            </a:pPr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</a:rPr>
              <a:t>           сценической </a:t>
            </a:r>
            <a:r>
              <a:rPr lang="ru-RU" sz="1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</a:rPr>
              <a:t>культуры (культуры речи, движения).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575937"/>
            <a:ext cx="870783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</a:rPr>
              <a:t>3</a:t>
            </a:r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</a:rPr>
              <a:t>. Развитие  </a:t>
            </a:r>
            <a:r>
              <a:rPr lang="ru-RU" sz="1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</a:rPr>
              <a:t>навыка вокального интонирования, творческой  самостоятельности.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982143"/>
            <a:ext cx="775564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</a:rPr>
              <a:t>4</a:t>
            </a:r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</a:rPr>
              <a:t>. Создание </a:t>
            </a:r>
            <a:r>
              <a:rPr lang="ru-RU" sz="1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</a:rPr>
              <a:t>условий для возникновения  желания у детей  участвовать    </a:t>
            </a:r>
            <a:endPara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SchbkCyrill BT" pitchFamily="18" charset="-52"/>
            </a:endParaRPr>
          </a:p>
          <a:p>
            <a:pPr lvl="0" algn="ctr"/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</a:rPr>
              <a:t>в  </a:t>
            </a:r>
            <a:r>
              <a:rPr lang="ru-RU" sz="1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</a:rPr>
              <a:t>концертахи</a:t>
            </a:r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</a:rPr>
              <a:t>   </a:t>
            </a:r>
            <a:r>
              <a:rPr lang="ru-RU" sz="1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</a:rPr>
              <a:t>в праздничных мероприятиях;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6782" y="3543399"/>
            <a:ext cx="84096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</a:rPr>
              <a:t>5</a:t>
            </a:r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</a:rPr>
              <a:t>. Обогащение  </a:t>
            </a:r>
            <a:r>
              <a:rPr lang="ru-RU" sz="1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</a:rPr>
              <a:t>музыкально – художественного опыта детей через   восприятие</a:t>
            </a:r>
          </a:p>
          <a:p>
            <a:pPr algn="ctr"/>
            <a:r>
              <a:rPr lang="ru-RU" sz="1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</a:rPr>
              <a:t>произведений - классиков, современных композиторов-песенников.</a:t>
            </a:r>
          </a:p>
        </p:txBody>
      </p:sp>
    </p:spTree>
    <p:extLst>
      <p:ext uri="{BB962C8B-B14F-4D97-AF65-F5344CB8AC3E}">
        <p14:creationId xmlns:p14="http://schemas.microsoft.com/office/powerpoint/2010/main" xmlns="" val="422985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4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105213288"/>
              </p:ext>
            </p:extLst>
          </p:nvPr>
        </p:nvGraphicFramePr>
        <p:xfrm>
          <a:off x="107504" y="44624"/>
          <a:ext cx="8928000" cy="676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43608" y="1196752"/>
            <a:ext cx="2520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</a:rPr>
              <a:t>     </a:t>
            </a:r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</a:rPr>
              <a:t>ФОНОПЕДИЧЕСКИЕ</a:t>
            </a:r>
          </a:p>
          <a:p>
            <a:pPr algn="ctr"/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</a:rPr>
              <a:t>упражнения</a:t>
            </a:r>
          </a:p>
          <a:p>
            <a:pPr algn="ctr"/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</a:rPr>
              <a:t>методика Емельянова В.В.</a:t>
            </a:r>
          </a:p>
          <a:p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SchbkCyrill BT" pitchFamily="18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1920" y="509771"/>
            <a:ext cx="17508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white"/>
                </a:solidFill>
                <a:latin typeface="CentSchbkCyrill BT" pitchFamily="18" charset="-52"/>
              </a:rPr>
              <a:t>   </a:t>
            </a:r>
            <a:r>
              <a:rPr 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</a:rPr>
              <a:t>Игры</a:t>
            </a:r>
            <a:r>
              <a:rPr lang="ru-RU" sz="2400" b="1" dirty="0" smtClean="0">
                <a:solidFill>
                  <a:prstClr val="white"/>
                </a:solidFill>
                <a:latin typeface="CentSchbkCyrill BT" pitchFamily="18" charset="-52"/>
              </a:rPr>
              <a:t> </a:t>
            </a:r>
          </a:p>
          <a:p>
            <a:r>
              <a:rPr lang="ru-RU" sz="2400" b="1" dirty="0" smtClean="0">
                <a:solidFill>
                  <a:prstClr val="white"/>
                </a:solidFill>
                <a:latin typeface="CentSchbkCyrill BT" pitchFamily="18" charset="-52"/>
              </a:rPr>
              <a:t>со звуком</a:t>
            </a:r>
            <a:endParaRPr lang="ru-RU" sz="2400" b="1" dirty="0">
              <a:solidFill>
                <a:prstClr val="white"/>
              </a:solidFill>
              <a:latin typeface="CentSchbkCyrill BT" pitchFamily="18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20072" y="4339661"/>
            <a:ext cx="2820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CentSchbkCyrill BT" pitchFamily="18" charset="-52"/>
              </a:rPr>
              <a:t>   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</a:rPr>
              <a:t>ВЫРАЗИТЕЛЬНОЕ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CentSchbkCyrill BT" pitchFamily="18" charset="-52"/>
              </a:rPr>
              <a:t>              Чтение</a:t>
            </a:r>
            <a:endParaRPr lang="ru-RU" b="1" dirty="0">
              <a:solidFill>
                <a:schemeClr val="bg1"/>
              </a:solidFill>
              <a:latin typeface="CentSchbkCyrill BT" pitchFamily="18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3848" y="5529426"/>
            <a:ext cx="2592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</a:rPr>
              <a:t>ПАЛЬЧИКОВЫЕ</a:t>
            </a:r>
            <a:r>
              <a:rPr lang="ru-RU" sz="2000" b="1" dirty="0" smtClean="0">
                <a:solidFill>
                  <a:prstClr val="white"/>
                </a:solidFill>
                <a:latin typeface="CentSchbkCyrill BT" pitchFamily="18" charset="-52"/>
              </a:rPr>
              <a:t> игры</a:t>
            </a:r>
            <a:endParaRPr lang="ru-RU" sz="2000" b="1" dirty="0">
              <a:solidFill>
                <a:prstClr val="white"/>
              </a:solidFill>
              <a:latin typeface="CentSchbkCyrill BT" pitchFamily="18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53620" y="4182179"/>
            <a:ext cx="2238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CentSchbkCyrill BT" pitchFamily="18" charset="-52"/>
              </a:rPr>
              <a:t>        </a:t>
            </a:r>
            <a:r>
              <a:rPr lang="ru-RU" sz="2400" b="1" dirty="0" smtClean="0">
                <a:solidFill>
                  <a:prstClr val="white"/>
                </a:solidFill>
                <a:latin typeface="CentSchbkCyrill BT" pitchFamily="18" charset="-52"/>
              </a:rPr>
              <a:t>ИГРЫ </a:t>
            </a:r>
          </a:p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entSchbkCyrill BT" pitchFamily="18" charset="-52"/>
              </a:rPr>
              <a:t>     с пением</a:t>
            </a:r>
            <a:endParaRPr lang="ru-RU" sz="2400" b="1" dirty="0">
              <a:solidFill>
                <a:prstClr val="white"/>
              </a:solidFill>
              <a:latin typeface="CentSchbkCyrill BT" pitchFamily="18" charset="-5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24127" y="1758007"/>
            <a:ext cx="2049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</a:rPr>
              <a:t> 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</a:rPr>
              <a:t>РАБОТА          </a:t>
            </a:r>
            <a:r>
              <a:rPr lang="ru-RU" sz="2400" b="1" dirty="0" smtClean="0">
                <a:solidFill>
                  <a:schemeClr val="bg1"/>
                </a:solidFill>
                <a:latin typeface="CentSchbkCyrill BT" pitchFamily="18" charset="-52"/>
              </a:rPr>
              <a:t>с руками</a:t>
            </a:r>
            <a:endParaRPr lang="ru-RU" sz="2400" b="1" dirty="0">
              <a:solidFill>
                <a:schemeClr val="bg1"/>
              </a:solidFill>
              <a:latin typeface="CentSchbkCyrill BT" pitchFamily="18" charset="-5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7257"/>
            <a:ext cx="298132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370105"/>
            <a:ext cx="40324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</a:rPr>
              <a:t>ДЫХАТЕЛЬНЫЕ</a:t>
            </a:r>
            <a:endParaRPr lang="ru-RU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SchbkCyrill BT" pitchFamily="18" charset="-52"/>
            </a:endParaRPr>
          </a:p>
          <a:p>
            <a:pPr lvl="0" algn="ctr"/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</a:rPr>
              <a:t>упражнения</a:t>
            </a:r>
          </a:p>
          <a:p>
            <a:pPr lvl="0" algn="ctr"/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</a:rPr>
              <a:t>по системе </a:t>
            </a:r>
          </a:p>
          <a:p>
            <a:pPr lvl="0" algn="ctr"/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</a:rPr>
              <a:t>Стрельниковой А.Н.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6514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7" grpId="0"/>
      <p:bldP spid="23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548680"/>
            <a:ext cx="893564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SchbkCyrill BT" pitchFamily="18" charset="-52"/>
                <a:ea typeface="Calibri"/>
                <a:cs typeface="Times New Roman"/>
              </a:rPr>
              <a:t>Теоретическая значимость </a:t>
            </a:r>
            <a:endParaRPr lang="ru-RU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SchbkCyrill BT" pitchFamily="18" charset="-52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</a:pPr>
            <a:r>
              <a:rPr lang="ru-RU" sz="2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SchbkCyrill BT" pitchFamily="18" charset="-52"/>
                <a:ea typeface="Calibri"/>
                <a:cs typeface="Times New Roman"/>
              </a:rPr>
              <a:t>программа базируется </a:t>
            </a:r>
            <a:r>
              <a:rPr lang="ru-RU" sz="2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SchbkCyrill BT" pitchFamily="18" charset="-52"/>
                <a:ea typeface="Calibri"/>
                <a:cs typeface="Times New Roman"/>
              </a:rPr>
              <a:t>на технологиях </a:t>
            </a:r>
            <a:r>
              <a:rPr lang="ru-RU" sz="24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SchbkCyrill BT" pitchFamily="18" charset="-52"/>
                <a:ea typeface="Calibri"/>
                <a:cs typeface="Times New Roman"/>
              </a:rPr>
              <a:t>здоровьесбережения</a:t>
            </a:r>
            <a:r>
              <a:rPr lang="ru-RU" sz="2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SchbkCyrill BT" pitchFamily="18" charset="-52"/>
                <a:ea typeface="Calibri"/>
                <a:cs typeface="Times New Roman"/>
              </a:rPr>
              <a:t>, </a:t>
            </a:r>
            <a:endParaRPr lang="ru-RU" sz="2400" b="1" cap="none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SchbkCyrill BT" pitchFamily="18" charset="-52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</a:pPr>
            <a:r>
              <a:rPr lang="ru-RU" sz="2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SchbkCyrill BT" pitchFamily="18" charset="-52"/>
                <a:ea typeface="Calibri"/>
                <a:cs typeface="Times New Roman"/>
              </a:rPr>
              <a:t>через </a:t>
            </a:r>
            <a:r>
              <a:rPr lang="ru-RU" sz="2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SchbkCyrill BT" pitchFamily="18" charset="-52"/>
                <a:ea typeface="Calibri"/>
                <a:cs typeface="Times New Roman"/>
              </a:rPr>
              <a:t>использование игровых методик </a:t>
            </a:r>
            <a:endParaRPr lang="ru-RU" sz="2400" b="1" cap="none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SchbkCyrill BT" pitchFamily="18" charset="-52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</a:pPr>
            <a:r>
              <a:rPr lang="ru-RU" sz="2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SchbkCyrill BT" pitchFamily="18" charset="-52"/>
                <a:ea typeface="Calibri"/>
                <a:cs typeface="Times New Roman"/>
              </a:rPr>
              <a:t>в </a:t>
            </a:r>
            <a:r>
              <a:rPr lang="ru-RU" sz="2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SchbkCyrill BT" pitchFamily="18" charset="-52"/>
                <a:ea typeface="Calibri"/>
                <a:cs typeface="Times New Roman"/>
              </a:rPr>
              <a:t>процессе обучения детей пению</a:t>
            </a:r>
            <a:r>
              <a:rPr lang="ru-RU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SchbkCyrill BT" pitchFamily="18" charset="-52"/>
                <a:ea typeface="Calibri"/>
                <a:cs typeface="Times New Roman"/>
              </a:rPr>
              <a:t>.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SchbkCyrill BT" pitchFamily="18" charset="-52"/>
            </a:endParaRPr>
          </a:p>
        </p:txBody>
      </p:sp>
      <p:pic>
        <p:nvPicPr>
          <p:cNvPr id="3076" name="Picture 4" descr="F:\ФОН ДЛЯ ПРЕЗЕНТАЦИИ\ноты\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07504" y="3140968"/>
            <a:ext cx="9056300" cy="304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ФОН ДЛЯ ПРЕЗЕНТАЦИИ\ноты\1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81192">
            <a:off x="371608" y="495544"/>
            <a:ext cx="492536" cy="90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195838">
            <a:off x="8172400" y="548680"/>
            <a:ext cx="6889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420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09282" y="622429"/>
            <a:ext cx="77254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SchbkCyrill BT" pitchFamily="18" charset="-52"/>
                <a:ea typeface="Calibri"/>
              </a:rPr>
              <a:t>Практическая значимость 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SchbkCyrill BT" pitchFamily="18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249" y="1746682"/>
            <a:ext cx="87030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algn="ctr">
              <a:spcAft>
                <a:spcPts val="0"/>
              </a:spcAft>
            </a:pPr>
            <a:r>
              <a:rPr lang="ru-RU" b="1" cap="none" spc="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ea typeface="Times New Roman"/>
                <a:cs typeface="Times New Roman"/>
              </a:rPr>
              <a:t>Программа может </a:t>
            </a:r>
            <a:r>
              <a:rPr lang="ru-RU" b="1" cap="none" spc="50" dirty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ea typeface="Times New Roman"/>
                <a:cs typeface="Times New Roman"/>
              </a:rPr>
              <a:t>быть использована</a:t>
            </a:r>
          </a:p>
          <a:p>
            <a:pPr algn="ctr">
              <a:spcAft>
                <a:spcPts val="0"/>
              </a:spcAft>
            </a:pPr>
            <a:r>
              <a:rPr lang="ru-RU" b="1" cap="none" spc="50" dirty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ea typeface="Times New Roman"/>
                <a:cs typeface="Times New Roman"/>
              </a:rPr>
              <a:t>родителями, воспитателями и музыкальными руководителями, </a:t>
            </a:r>
            <a:endParaRPr lang="ru-RU" b="1" cap="none" spc="50" dirty="0" smtClean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SchbkCyrill BT" pitchFamily="18" charset="-52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cap="none" spc="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ea typeface="Times New Roman"/>
                <a:cs typeface="Times New Roman"/>
              </a:rPr>
              <a:t>в </a:t>
            </a:r>
            <a:r>
              <a:rPr lang="ru-RU" b="1" cap="none" spc="50" dirty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ea typeface="Times New Roman"/>
                <a:cs typeface="Times New Roman"/>
              </a:rPr>
              <a:t>качества методического пособия </a:t>
            </a:r>
            <a:endParaRPr lang="ru-RU" b="1" cap="none" spc="50" dirty="0" smtClean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SchbkCyrill BT" pitchFamily="18" charset="-52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cap="none" spc="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ea typeface="Times New Roman"/>
                <a:cs typeface="Times New Roman"/>
              </a:rPr>
              <a:t>в </a:t>
            </a:r>
            <a:r>
              <a:rPr lang="ru-RU" b="1" cap="none" spc="50" dirty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ea typeface="Times New Roman"/>
                <a:cs typeface="Times New Roman"/>
              </a:rPr>
              <a:t>процессе организации вокальной  работы с </a:t>
            </a:r>
            <a:r>
              <a:rPr lang="ru-RU" b="1" cap="none" spc="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ea typeface="Times New Roman"/>
                <a:cs typeface="Times New Roman"/>
              </a:rPr>
              <a:t>детьми</a:t>
            </a:r>
          </a:p>
          <a:p>
            <a:pPr algn="ctr">
              <a:spcAft>
                <a:spcPts val="0"/>
              </a:spcAft>
            </a:pPr>
            <a:r>
              <a:rPr lang="ru-RU" b="1" cap="none" spc="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ea typeface="Times New Roman"/>
                <a:cs typeface="Times New Roman"/>
              </a:rPr>
              <a:t> </a:t>
            </a:r>
            <a:r>
              <a:rPr lang="ru-RU" b="1" cap="none" spc="50" dirty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ea typeface="Times New Roman"/>
                <a:cs typeface="Times New Roman"/>
              </a:rPr>
              <a:t>старшего дошкольного возраста </a:t>
            </a:r>
            <a:endParaRPr lang="ru-RU" b="1" cap="none" spc="50" dirty="0" smtClean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SchbkCyrill BT" pitchFamily="18" charset="-52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cap="none" spc="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ea typeface="Times New Roman"/>
                <a:cs typeface="Times New Roman"/>
              </a:rPr>
              <a:t>на </a:t>
            </a:r>
            <a:r>
              <a:rPr lang="ru-RU" b="1" cap="none" spc="50" dirty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ea typeface="Times New Roman"/>
                <a:cs typeface="Times New Roman"/>
              </a:rPr>
              <a:t>занятиях и в повседневной жизни детей в детском саду и дома</a:t>
            </a:r>
            <a:r>
              <a:rPr lang="ru-RU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SchbkCyrill BT" pitchFamily="18" charset="-52"/>
                <a:ea typeface="Times New Roman"/>
                <a:cs typeface="Times New Roman"/>
              </a:rPr>
              <a:t>.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SchbkCyrill BT" pitchFamily="18" charset="-5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3717032"/>
            <a:ext cx="905351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55675">
            <a:off x="364794" y="268635"/>
            <a:ext cx="6889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4298" y="566198"/>
            <a:ext cx="6889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5214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:\ФОН ДЛЯ ПРЕЗЕНТАЦИИ\ноты\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03523">
            <a:off x="6615160" y="1811033"/>
            <a:ext cx="2686903" cy="514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94075" y="474335"/>
            <a:ext cx="36440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Ожидаемый результат:</a:t>
            </a:r>
            <a:endParaRPr lang="ru-RU" sz="2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80528" y="1189172"/>
            <a:ext cx="843832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</a:rPr>
              <a:t>1</a:t>
            </a:r>
            <a:r>
              <a:rPr lang="ru-RU" sz="1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</a:rPr>
              <a:t>. у  </a:t>
            </a:r>
            <a:r>
              <a:rPr lang="ru-RU" sz="1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</a:rPr>
              <a:t>детей  формируется  познавательный  интерес </a:t>
            </a:r>
            <a:r>
              <a:rPr lang="ru-RU" sz="1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</a:rPr>
              <a:t> </a:t>
            </a:r>
            <a:r>
              <a:rPr lang="ru-RU" sz="1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</a:rPr>
              <a:t>к  вокально - хоровому  искусству;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700808"/>
            <a:ext cx="829429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2</a:t>
            </a:r>
            <a:r>
              <a:rPr lang="ru-RU" sz="1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. </a:t>
            </a:r>
            <a:r>
              <a:rPr lang="ru-RU" sz="1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 </a:t>
            </a:r>
            <a:r>
              <a:rPr lang="ru-RU" sz="1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владеют  вокально-хоровыми  навыками,  такими  как  певческое  дыхание, правильная  дикция,  певучесть  и  протяжность  в  голосе </a:t>
            </a:r>
            <a:endParaRPr lang="ru-RU" sz="1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SchbkCyrill BT" pitchFamily="18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265925" y="2365451"/>
            <a:ext cx="807828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3</a:t>
            </a:r>
            <a:r>
              <a:rPr lang="ru-RU" sz="1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. </a:t>
            </a:r>
            <a:r>
              <a:rPr lang="ru-RU" sz="1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развивается  музыкальный  слух,  формируются  навыки  </a:t>
            </a:r>
            <a:r>
              <a:rPr lang="ru-RU" sz="1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владения    средствами </a:t>
            </a:r>
            <a:r>
              <a:rPr lang="ru-RU" sz="1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музыкальной  выразительности;.</a:t>
            </a:r>
            <a:endParaRPr lang="ru-RU" sz="1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SchbkCyrill BT" pitchFamily="18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121064" y="3039343"/>
            <a:ext cx="807744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4</a:t>
            </a:r>
            <a:r>
              <a:rPr lang="ru-RU" sz="1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. Дети  </a:t>
            </a:r>
            <a:r>
              <a:rPr lang="ru-RU" sz="1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становятся  активными  исполнителями, </a:t>
            </a:r>
            <a:r>
              <a:rPr lang="ru-RU" sz="1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умеющими  </a:t>
            </a:r>
            <a:r>
              <a:rPr lang="ru-RU" sz="1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выражать  </a:t>
            </a:r>
            <a:r>
              <a:rPr lang="ru-RU" sz="1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    волнующие  </a:t>
            </a:r>
            <a:r>
              <a:rPr lang="ru-RU" sz="1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их чувства  </a:t>
            </a:r>
            <a:r>
              <a:rPr lang="ru-RU" sz="1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в  </a:t>
            </a:r>
            <a:r>
              <a:rPr lang="ru-RU" sz="1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художественном  образе  через  пение</a:t>
            </a:r>
            <a:r>
              <a:rPr lang="ru-RU" sz="1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..</a:t>
            </a:r>
            <a:endParaRPr lang="ru-RU" sz="1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CentSchbkCyrill BT" pitchFamily="18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3728065"/>
            <a:ext cx="803938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5</a:t>
            </a:r>
            <a:r>
              <a:rPr lang="ru-RU" sz="1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. создание </a:t>
            </a:r>
            <a:r>
              <a:rPr lang="ru-RU" sz="1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творческой, психологически-комфортной атмосферы </a:t>
            </a:r>
            <a:r>
              <a:rPr lang="ru-RU" sz="1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занятий</a:t>
            </a:r>
            <a:endParaRPr lang="ru-RU" sz="1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SchbkCyrill BT" pitchFamily="18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108520" y="4263479"/>
            <a:ext cx="89595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6</a:t>
            </a:r>
            <a:r>
              <a:rPr lang="ru-RU" sz="1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. реализация        </a:t>
            </a:r>
            <a:r>
              <a:rPr lang="ru-RU" sz="1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вокально-исполнительского         потенциала      у детей     через  </a:t>
            </a:r>
          </a:p>
          <a:p>
            <a:pPr algn="ctr"/>
            <a:r>
              <a:rPr lang="ru-RU" sz="1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      концертные и конкурсные мероприятия как внутри сада, так и за его пределами  </a:t>
            </a:r>
            <a:endParaRPr lang="ru-RU" sz="1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SchbkCyrill BT" pitchFamily="18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5168225"/>
            <a:ext cx="814998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7</a:t>
            </a:r>
            <a:r>
              <a:rPr lang="ru-RU" sz="1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. музыкально-игровые  </a:t>
            </a:r>
            <a:r>
              <a:rPr lang="ru-RU" sz="1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методы   преподавания   на   всех  этапах обучения. </a:t>
            </a:r>
            <a:endParaRPr lang="ru-RU" sz="1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SchbkCyrill BT" pitchFamily="18" charset="-52"/>
            </a:endParaRPr>
          </a:p>
        </p:txBody>
      </p:sp>
      <p:pic>
        <p:nvPicPr>
          <p:cNvPr id="2051" name="Picture 3" descr="F:\ФОН ДЛЯ ПРЕЗЕНТАЦИИ\ноты\1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0527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384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10" grpId="0"/>
      <p:bldP spid="12" grpId="0"/>
      <p:bldP spid="14" grpId="0"/>
      <p:bldP spid="16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Женя\Favorites\Desktop\ФОН ДЛЯ ПРЕЗЕНТАЦИИ\Vector 162\Vector 162 (3)\conte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8764"/>
            <a:ext cx="9144000" cy="687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5616" y="541775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CentSchbkCyrill BT" pitchFamily="18" charset="-52"/>
              </a:rPr>
              <a:t>а</a:t>
            </a:r>
            <a:endParaRPr lang="ru-RU" sz="5400" dirty="0">
              <a:solidFill>
                <a:srgbClr val="FF0000"/>
              </a:solidFill>
              <a:latin typeface="CentSchbkCyrill BT" pitchFamily="18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332656"/>
            <a:ext cx="4956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CentSchbkCyrill BT" pitchFamily="18" charset="-52"/>
              </a:rPr>
              <a:t>с</a:t>
            </a:r>
            <a:endParaRPr lang="ru-RU" sz="4400" b="1" dirty="0">
              <a:solidFill>
                <a:srgbClr val="FF0000"/>
              </a:solidFill>
              <a:latin typeface="CentSchbkCyrill BT" pitchFamily="18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6505" y="116632"/>
            <a:ext cx="570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CentSchbkCyrill BT" pitchFamily="18" charset="-52"/>
              </a:rPr>
              <a:t>и</a:t>
            </a:r>
            <a:endParaRPr lang="ru-RU" sz="4400" b="1" dirty="0">
              <a:solidFill>
                <a:srgbClr val="FF0000"/>
              </a:solidFill>
              <a:latin typeface="CentSchbkCyrill BT" pitchFamily="18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8064" y="365755"/>
            <a:ext cx="5597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CentSchbkCyrill BT" pitchFamily="18" charset="-52"/>
              </a:rPr>
              <a:t>б</a:t>
            </a:r>
            <a:endParaRPr lang="ru-RU" sz="4800" b="1" dirty="0">
              <a:solidFill>
                <a:srgbClr val="FF0000"/>
              </a:solidFill>
              <a:latin typeface="CentSchbkCyrill BT" pitchFamily="18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1916832"/>
            <a:ext cx="564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CentSchbkCyrill BT" pitchFamily="18" charset="-52"/>
              </a:rPr>
              <a:t>п</a:t>
            </a:r>
            <a:endParaRPr lang="ru-RU" sz="4800" b="1" dirty="0">
              <a:solidFill>
                <a:srgbClr val="FF0000"/>
              </a:solidFill>
              <a:latin typeface="CentSchbkCyrill BT" pitchFamily="18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3140968"/>
            <a:ext cx="6623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CentSchbkCyrill BT" pitchFamily="18" charset="-52"/>
              </a:rPr>
              <a:t>С</a:t>
            </a:r>
            <a:endParaRPr lang="ru-RU" sz="4800" b="1" dirty="0">
              <a:solidFill>
                <a:srgbClr val="FF0000"/>
              </a:solidFill>
              <a:latin typeface="CentSchbkCyrill BT" pitchFamily="18" charset="-5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80112" y="633302"/>
            <a:ext cx="5806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CentSchbkCyrill BT" pitchFamily="18" charset="-52"/>
              </a:rPr>
              <a:t>о</a:t>
            </a:r>
            <a:endParaRPr lang="ru-RU" sz="6000" dirty="0">
              <a:solidFill>
                <a:srgbClr val="FF0000"/>
              </a:solidFill>
              <a:latin typeface="CentSchbkCyrill BT" pitchFamily="18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392" y="5646439"/>
            <a:ext cx="8050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CentSchbkCyrill BT" pitchFamily="18" charset="-52"/>
              </a:rPr>
              <a:t>за</a:t>
            </a:r>
            <a:endParaRPr lang="ru-RU" sz="4400" b="1" dirty="0">
              <a:solidFill>
                <a:srgbClr val="FF0000"/>
              </a:solidFill>
              <a:latin typeface="CentSchbkCyrill BT" pitchFamily="18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7927" y="5053744"/>
            <a:ext cx="1188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  <a:latin typeface="CentSchbkCyrill BT" pitchFamily="18" charset="-52"/>
              </a:rPr>
              <a:t>вни</a:t>
            </a:r>
            <a:endParaRPr lang="ru-RU" sz="4000" b="1" dirty="0">
              <a:solidFill>
                <a:srgbClr val="FF0000"/>
              </a:solidFill>
              <a:latin typeface="CentSchbkCyrill BT" pitchFamily="18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3626" y="5877272"/>
            <a:ext cx="869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  <a:latin typeface="CentSchbkCyrill BT" pitchFamily="18" charset="-52"/>
              </a:rPr>
              <a:t>ма</a:t>
            </a:r>
            <a:endParaRPr lang="ru-RU" sz="4000" b="1" dirty="0">
              <a:solidFill>
                <a:srgbClr val="FF0000"/>
              </a:solidFill>
              <a:latin typeface="CentSchbkCyrill BT" pitchFamily="18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88224" y="5261718"/>
            <a:ext cx="12795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err="1" smtClean="0">
                <a:solidFill>
                  <a:srgbClr val="FF0000"/>
                </a:solidFill>
                <a:latin typeface="CentSchbkCyrill BT" pitchFamily="18" charset="-52"/>
              </a:rPr>
              <a:t>ние</a:t>
            </a:r>
            <a:endParaRPr lang="ru-RU" sz="4400" b="1" dirty="0">
              <a:solidFill>
                <a:srgbClr val="FF0000"/>
              </a:solidFill>
              <a:latin typeface="CentSchbkCyrill BT" pitchFamily="18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97718" y="5085184"/>
            <a:ext cx="4026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CentSchbkCyrill BT" pitchFamily="18" charset="-52"/>
              </a:rPr>
              <a:t>!</a:t>
            </a:r>
            <a:endParaRPr lang="ru-RU" sz="5400" b="1" dirty="0">
              <a:solidFill>
                <a:srgbClr val="FF0000"/>
              </a:solidFill>
              <a:latin typeface="CentSchbkCyrill BT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039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9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2" grpId="0"/>
      <p:bldP spid="4" grpId="0"/>
      <p:bldP spid="7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Женя\Favorites\Desktop\ФОН ДЛЯ ПРЕЗЕНТАЦИИ\ноты\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2657"/>
            <a:ext cx="9144000" cy="65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33823" y="727227"/>
            <a:ext cx="878228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разработка и апробация программы кружковой 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работе </a:t>
            </a:r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по 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вокалу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 </a:t>
            </a:r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с детьми старшего дошкольного возраста на основе требований ФГОС  ДО.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151096"/>
            <a:ext cx="426689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 Цель </a:t>
            </a:r>
            <a:r>
              <a:rPr lang="ru-RU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проекта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: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098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4380" y="1106160"/>
            <a:ext cx="687720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1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.Изучить  требование  ФГОС  дошкольного образования</a:t>
            </a: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  по организации  кружковой работе  с детьми</a:t>
            </a: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   старшего дошкольного возраста.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7406" y="1988840"/>
            <a:ext cx="59666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2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. Привести рабочую программу в соответствии</a:t>
            </a:r>
          </a:p>
          <a:p>
            <a:pPr algn="ctr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 с требованиями  ФГОС.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7406" y="2780928"/>
            <a:ext cx="807144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3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. Разработать критерии и методику оценки качества программы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753" y="35685"/>
            <a:ext cx="25922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44" y="3212976"/>
            <a:ext cx="9059656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5317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Женя\Favorites\Desktop\ФОН ДЛЯ ПРЕЗЕНТАЦИИ\ноты\6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56" y="2636912"/>
            <a:ext cx="8908732" cy="422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3528" y="1196752"/>
            <a:ext cx="69831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1.</a:t>
            </a:r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Подготовительный: март - апрель 2014г</a:t>
            </a:r>
            <a:endParaRPr lang="ru-RU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6636" y="1916832"/>
            <a:ext cx="68714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 2. </a:t>
            </a:r>
            <a:r>
              <a:rPr lang="ru-RU" sz="28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Основной: октябрь2014г. – март 2015г.</a:t>
            </a:r>
            <a:endParaRPr lang="ru-RU" sz="28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8644" y="2564904"/>
            <a:ext cx="60424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3. </a:t>
            </a:r>
            <a:r>
              <a:rPr lang="ru-RU" sz="28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Заключительный:   апрель 2015г.</a:t>
            </a:r>
            <a:endParaRPr lang="ru-RU" sz="28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2576" y="476672"/>
            <a:ext cx="61362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Этапы реализации проекта: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40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512915129"/>
              </p:ext>
            </p:extLst>
          </p:nvPr>
        </p:nvGraphicFramePr>
        <p:xfrm>
          <a:off x="107504" y="44624"/>
          <a:ext cx="8928000" cy="676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75656" y="1868994"/>
            <a:ext cx="2008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</a:rPr>
              <a:t>     АНКЕТА 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</a:rPr>
              <a:t>Для родителей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SchbkCyrill BT" pitchFamily="18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9912" y="673030"/>
            <a:ext cx="1598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entSchbkCyrill BT" pitchFamily="18" charset="-52"/>
              </a:rPr>
              <a:t>БЕСЕДА</a:t>
            </a:r>
            <a:endParaRPr lang="ru-RU" sz="2400" b="1" dirty="0">
              <a:solidFill>
                <a:schemeClr val="bg1"/>
              </a:solidFill>
              <a:latin typeface="CentSchbkCyrill BT" pitchFamily="18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24127" y="1988840"/>
            <a:ext cx="2018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  <a:latin typeface="CentSchbkCyrill BT" pitchFamily="18" charset="-52"/>
              </a:rPr>
              <a:t>ВЫЯВЛЕНИЕ </a:t>
            </a:r>
          </a:p>
          <a:p>
            <a:pPr lvl="0"/>
            <a:r>
              <a:rPr lang="ru-RU" b="1" dirty="0" smtClean="0">
                <a:solidFill>
                  <a:schemeClr val="bg1"/>
                </a:solidFill>
                <a:latin typeface="CentSchbkCyrill BT" pitchFamily="18" charset="-52"/>
              </a:rPr>
              <a:t>способностей</a:t>
            </a:r>
            <a:endParaRPr lang="ru-RU" b="1" dirty="0">
              <a:solidFill>
                <a:schemeClr val="bg1"/>
              </a:solidFill>
              <a:latin typeface="CentSchbkCyrill BT" pitchFamily="18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60394" y="4077072"/>
            <a:ext cx="2366353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 smtClean="0">
                <a:latin typeface="CentSchbkCyrill BT" pitchFamily="18" charset="-52"/>
              </a:rPr>
              <a:t>    </a:t>
            </a:r>
            <a:r>
              <a:rPr lang="ru-RU" sz="1600" b="1" dirty="0" smtClean="0">
                <a:solidFill>
                  <a:schemeClr val="bg1"/>
                </a:solidFill>
                <a:latin typeface="CentSchbkCyrill BT" pitchFamily="18" charset="-52"/>
              </a:rPr>
              <a:t>ОФОРМЛЕНИЕ </a:t>
            </a:r>
          </a:p>
          <a:p>
            <a:pPr lvl="0"/>
            <a:r>
              <a:rPr lang="ru-RU" sz="1400" b="1" dirty="0" smtClean="0">
                <a:solidFill>
                  <a:schemeClr val="bg1"/>
                </a:solidFill>
                <a:latin typeface="CentSchbkCyrill BT" pitchFamily="18" charset="-52"/>
              </a:rPr>
              <a:t>музыкальных уголков </a:t>
            </a:r>
          </a:p>
          <a:p>
            <a:pPr lvl="0"/>
            <a:r>
              <a:rPr lang="ru-RU" sz="1600" b="1" dirty="0" smtClean="0">
                <a:solidFill>
                  <a:schemeClr val="bg1"/>
                </a:solidFill>
                <a:latin typeface="CentSchbkCyrill BT" pitchFamily="18" charset="-52"/>
              </a:rPr>
              <a:t>     и изготовление </a:t>
            </a:r>
          </a:p>
          <a:p>
            <a:pPr lvl="0"/>
            <a:r>
              <a:rPr lang="ru-RU" sz="1600" b="1" dirty="0">
                <a:solidFill>
                  <a:schemeClr val="bg1"/>
                </a:solidFill>
                <a:latin typeface="CentSchbkCyrill BT" pitchFamily="18" charset="-52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CentSchbkCyrill BT" pitchFamily="18" charset="-52"/>
              </a:rPr>
              <a:t>         Памяток</a:t>
            </a:r>
            <a:endParaRPr lang="ru-RU" sz="1600" b="1" dirty="0">
              <a:solidFill>
                <a:schemeClr val="bg1"/>
              </a:solidFill>
              <a:latin typeface="CentSchbkCyrill BT" pitchFamily="18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63888" y="5445225"/>
            <a:ext cx="18145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entSchbkCyrill BT" pitchFamily="18" charset="-52"/>
              </a:rPr>
              <a:t>Разработка          занятий,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entSchbkCyrill BT" pitchFamily="18" charset="-52"/>
              </a:rPr>
              <a:t>сценариев</a:t>
            </a:r>
            <a:endParaRPr lang="ru-RU" sz="2000" b="1" dirty="0">
              <a:solidFill>
                <a:schemeClr val="bg1"/>
              </a:solidFill>
              <a:latin typeface="CentSchbkCyrill BT" pitchFamily="18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03648" y="4182179"/>
            <a:ext cx="2226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600" b="1" dirty="0" smtClean="0">
                <a:solidFill>
                  <a:schemeClr val="bg1"/>
                </a:solidFill>
                <a:latin typeface="CentSchbkCyrill BT" pitchFamily="18" charset="-52"/>
              </a:rPr>
              <a:t>        ПОДБОР </a:t>
            </a:r>
          </a:p>
          <a:p>
            <a:pPr lvl="0"/>
            <a:r>
              <a:rPr lang="ru-RU" sz="1600" b="1" dirty="0" smtClean="0">
                <a:solidFill>
                  <a:schemeClr val="bg1"/>
                </a:solidFill>
                <a:latin typeface="CentSchbkCyrill BT" pitchFamily="18" charset="-52"/>
              </a:rPr>
              <a:t>МУЗЫКАЛЬНОГО</a:t>
            </a:r>
          </a:p>
          <a:p>
            <a:pPr lvl="0"/>
            <a:r>
              <a:rPr lang="ru-RU" sz="1600" b="1" dirty="0" smtClean="0">
                <a:solidFill>
                  <a:schemeClr val="bg1"/>
                </a:solidFill>
                <a:latin typeface="CentSchbkCyrill BT" pitchFamily="18" charset="-52"/>
              </a:rPr>
              <a:t>    МАТЕРИАЛА</a:t>
            </a:r>
            <a:endParaRPr lang="ru-RU" sz="1600" b="1" dirty="0">
              <a:solidFill>
                <a:schemeClr val="bg1"/>
              </a:solidFill>
              <a:latin typeface="CentSchbkCyrill BT" pitchFamily="18" charset="-52"/>
            </a:endParaRPr>
          </a:p>
        </p:txBody>
      </p:sp>
      <p:sp>
        <p:nvSpPr>
          <p:cNvPr id="18" name="Шестиугольник 17"/>
          <p:cNvSpPr/>
          <p:nvPr/>
        </p:nvSpPr>
        <p:spPr>
          <a:xfrm>
            <a:off x="1331640" y="1220051"/>
            <a:ext cx="2232248" cy="19915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03648" y="1868993"/>
            <a:ext cx="2036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entSchbkCyrill BT" pitchFamily="18" charset="-52"/>
              </a:rPr>
              <a:t>МЕРОПРИЯТИЯ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CentSchbkCyrill BT" pitchFamily="18" charset="-52"/>
              </a:rPr>
              <a:t>  Для родителей</a:t>
            </a:r>
            <a:endParaRPr lang="ru-RU" sz="1600" b="1" dirty="0">
              <a:solidFill>
                <a:schemeClr val="bg1"/>
              </a:solidFill>
              <a:latin typeface="CentSchbkCyrill BT" pitchFamily="18" charset="-52"/>
            </a:endParaRPr>
          </a:p>
        </p:txBody>
      </p:sp>
      <p:sp>
        <p:nvSpPr>
          <p:cNvPr id="20" name="Шестиугольник 19"/>
          <p:cNvSpPr/>
          <p:nvPr/>
        </p:nvSpPr>
        <p:spPr>
          <a:xfrm>
            <a:off x="3419872" y="72008"/>
            <a:ext cx="2304255" cy="1988840"/>
          </a:xfrm>
          <a:prstGeom prst="hexag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452376" y="442197"/>
            <a:ext cx="2095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entSchbkCyrill BT" pitchFamily="18" charset="-52"/>
              </a:rPr>
              <a:t>       </a:t>
            </a:r>
            <a:r>
              <a:rPr lang="ru-RU" b="1" dirty="0" smtClean="0">
                <a:solidFill>
                  <a:schemeClr val="bg1"/>
                </a:solidFill>
                <a:latin typeface="CentSchbkCyrill BT" pitchFamily="18" charset="-52"/>
              </a:rPr>
              <a:t>Здоровье-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CentSchbkCyrill BT" pitchFamily="18" charset="-52"/>
              </a:rPr>
              <a:t>   </a:t>
            </a:r>
            <a:r>
              <a:rPr lang="ru-RU" b="1" dirty="0" err="1" smtClean="0">
                <a:solidFill>
                  <a:schemeClr val="bg1"/>
                </a:solidFill>
                <a:latin typeface="CentSchbkCyrill BT" pitchFamily="18" charset="-52"/>
              </a:rPr>
              <a:t>зберегающие</a:t>
            </a:r>
            <a:endParaRPr lang="ru-RU" b="1" dirty="0" smtClean="0">
              <a:solidFill>
                <a:schemeClr val="bg1"/>
              </a:solidFill>
              <a:latin typeface="CentSchbkCyrill BT" pitchFamily="18" charset="-52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CentSchbkCyrill BT" pitchFamily="18" charset="-52"/>
              </a:rPr>
              <a:t>     технологии</a:t>
            </a:r>
            <a:endParaRPr lang="ru-RU" b="1" dirty="0">
              <a:solidFill>
                <a:schemeClr val="bg1"/>
              </a:solidFill>
              <a:latin typeface="CentSchbkCyrill BT" pitchFamily="18" charset="-52"/>
            </a:endParaRPr>
          </a:p>
        </p:txBody>
      </p:sp>
      <p:sp>
        <p:nvSpPr>
          <p:cNvPr id="22" name="Шестиугольник 21"/>
          <p:cNvSpPr/>
          <p:nvPr/>
        </p:nvSpPr>
        <p:spPr>
          <a:xfrm>
            <a:off x="5460395" y="1220051"/>
            <a:ext cx="2282234" cy="1992925"/>
          </a:xfrm>
          <a:prstGeom prst="hex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5657325" y="1886930"/>
            <a:ext cx="18069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SchbkCyrill BT" pitchFamily="18" charset="-52"/>
              </a:rPr>
              <a:t>Организация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CentSchbkCyrill BT" pitchFamily="18" charset="-52"/>
              </a:rPr>
              <a:t> мероприятий</a:t>
            </a:r>
            <a:endParaRPr lang="ru-RU" sz="2000" b="1" dirty="0">
              <a:solidFill>
                <a:schemeClr val="bg1"/>
              </a:solidFill>
              <a:latin typeface="CentSchbkCyrill BT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442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667318342"/>
              </p:ext>
            </p:extLst>
          </p:nvPr>
        </p:nvGraphicFramePr>
        <p:xfrm>
          <a:off x="539552" y="476672"/>
          <a:ext cx="8208912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80049"/>
            <a:ext cx="3168352" cy="96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013175"/>
            <a:ext cx="3168352" cy="96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12160" y="5312378"/>
            <a:ext cx="2586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SchbkCyrill BT" pitchFamily="18" charset="-52"/>
              </a:rPr>
              <a:t>ФИНАНСОВЫЕ</a:t>
            </a:r>
            <a:endParaRPr lang="ru-RU" sz="2000" b="1" dirty="0">
              <a:solidFill>
                <a:schemeClr val="bg1"/>
              </a:solidFill>
              <a:latin typeface="CentSchbkCyrill BT" pitchFamily="18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60132" y="2023955"/>
            <a:ext cx="3060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entSchbkCyrill BT" pitchFamily="18" charset="-52"/>
              </a:rPr>
              <a:t>ИНФОРМАЦИОННЫЕ</a:t>
            </a:r>
            <a:endParaRPr lang="ru-RU" b="1" dirty="0">
              <a:solidFill>
                <a:schemeClr val="bg1"/>
              </a:solidFill>
              <a:latin typeface="CentSchbkCyrill BT" pitchFamily="18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64611" y="764714"/>
            <a:ext cx="2428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entSchbkCyrill BT" pitchFamily="18" charset="-52"/>
              </a:rPr>
              <a:t>       </a:t>
            </a:r>
            <a:r>
              <a:rPr lang="ru-RU" b="1" dirty="0" smtClean="0">
                <a:solidFill>
                  <a:schemeClr val="bg1"/>
                </a:solidFill>
                <a:latin typeface="CentSchbkCyrill BT" pitchFamily="18" charset="-52"/>
              </a:rPr>
              <a:t>НАУЧНО-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CentSchbkCyrill BT" pitchFamily="18" charset="-52"/>
              </a:rPr>
              <a:t>МЕТОДИЧЕСКИЕ</a:t>
            </a:r>
            <a:endParaRPr lang="ru-RU" b="1" dirty="0">
              <a:solidFill>
                <a:schemeClr val="bg1"/>
              </a:solidFill>
              <a:latin typeface="CentSchbkCyrill BT" pitchFamily="18" charset="-52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7258" y="727811"/>
            <a:ext cx="3143135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99792" y="2492896"/>
            <a:ext cx="1891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SchbkCyrill BT" pitchFamily="18" charset="-52"/>
              </a:rPr>
              <a:t>КАДРОВЫЕ</a:t>
            </a:r>
            <a:endParaRPr lang="ru-RU" sz="2000" b="1" dirty="0">
              <a:solidFill>
                <a:schemeClr val="bg1"/>
              </a:solidFill>
              <a:latin typeface="CentSchbkCyrill BT" pitchFamily="18" charset="-52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1763688" y="1196752"/>
            <a:ext cx="0" cy="1496199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63688" y="1196752"/>
            <a:ext cx="36004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 flipV="1">
            <a:off x="5112060" y="908720"/>
            <a:ext cx="648072" cy="288032"/>
          </a:xfrm>
          <a:prstGeom prst="bentConnector3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/>
          <p:nvPr/>
        </p:nvCxnSpPr>
        <p:spPr>
          <a:xfrm>
            <a:off x="5112060" y="4869160"/>
            <a:ext cx="648072" cy="443218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38" name="Прямая соединительная линия 1037"/>
          <p:cNvCxnSpPr/>
          <p:nvPr/>
        </p:nvCxnSpPr>
        <p:spPr>
          <a:xfrm>
            <a:off x="1475656" y="1844824"/>
            <a:ext cx="28803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829583" y="3131676"/>
            <a:ext cx="2763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entSchbkCyrill BT" pitchFamily="18" charset="-52"/>
              </a:rPr>
              <a:t>МОТИВАЦИОННЫЕ</a:t>
            </a:r>
            <a:endParaRPr lang="ru-RU" b="1" dirty="0">
              <a:solidFill>
                <a:schemeClr val="bg1"/>
              </a:solidFill>
              <a:latin typeface="CentSchbkCyrill BT" pitchFamily="18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687" y="4293096"/>
            <a:ext cx="3041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entSchbkCyrill BT" pitchFamily="18" charset="-52"/>
              </a:rPr>
              <a:t>ОРГАНИЗАЦИОННЫЕ</a:t>
            </a:r>
            <a:endParaRPr lang="ru-RU" b="1" dirty="0">
              <a:solidFill>
                <a:schemeClr val="bg1"/>
              </a:solidFill>
              <a:latin typeface="CentSchbkCyrill BT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745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92696"/>
            <a:ext cx="69343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Ожидаемые результаты реализации проекта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9349" y="1340768"/>
            <a:ext cx="552587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</a:rPr>
              <a:t>1</a:t>
            </a:r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</a:rPr>
              <a:t>. Формирование </a:t>
            </a:r>
            <a:r>
              <a:rPr lang="ru-RU" sz="1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</a:rPr>
              <a:t>интереса к вокальному </a:t>
            </a:r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</a:rPr>
              <a:t>искусству</a:t>
            </a:r>
            <a:endPara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SchbkCyrill BT" pitchFamily="18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700808"/>
            <a:ext cx="576311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2</a:t>
            </a:r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. Развитие </a:t>
            </a:r>
            <a:r>
              <a:rPr lang="ru-RU" sz="1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умений петь естественным голосом, </a:t>
            </a:r>
            <a:endPara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SchbkCyrill BT" pitchFamily="18" charset="-52"/>
              <a:ea typeface="Times New Roman"/>
            </a:endParaRPr>
          </a:p>
          <a:p>
            <a:pPr algn="ctr"/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           без </a:t>
            </a:r>
            <a:r>
              <a:rPr lang="ru-RU" sz="1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напряжения; постепенно расширяя диапазон.</a:t>
            </a:r>
            <a:endPara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SchbkCyrill BT" pitchFamily="18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9237" y="2564904"/>
            <a:ext cx="56460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4</a:t>
            </a:r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. Развитие </a:t>
            </a:r>
            <a:r>
              <a:rPr lang="ru-RU" sz="1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чистоты интонирования, четкой дикции</a:t>
            </a:r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,</a:t>
            </a:r>
          </a:p>
          <a:p>
            <a:pPr algn="ctr"/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 </a:t>
            </a:r>
            <a:r>
              <a:rPr lang="ru-RU" sz="1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правильного певческого дыхания, артикуляции.</a:t>
            </a:r>
            <a:endPara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SchbkCyrill BT" pitchFamily="18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5245" y="3284984"/>
            <a:ext cx="708238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5</a:t>
            </a:r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. Развитие </a:t>
            </a:r>
            <a:r>
              <a:rPr lang="ru-RU" sz="1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умений петь, выразительно передавая характер песни.</a:t>
            </a:r>
            <a:endPara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SchbkCyrill BT" pitchFamily="18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7686" y="3717032"/>
            <a:ext cx="80041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6</a:t>
            </a:r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. Формирование </a:t>
            </a:r>
            <a:r>
              <a:rPr lang="ru-RU" sz="1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певческой </a:t>
            </a:r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культуры</a:t>
            </a:r>
          </a:p>
          <a:p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 </a:t>
            </a:r>
            <a:r>
              <a:rPr lang="ru-RU" sz="1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(правильно передавать мелодию естественным голосом, без напряжения)</a:t>
            </a:r>
            <a:endPara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SchbkCyrill BT" pitchFamily="18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5062" y="4365104"/>
            <a:ext cx="559319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7</a:t>
            </a:r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. Совершенствование </a:t>
            </a:r>
            <a:r>
              <a:rPr lang="ru-RU" sz="1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вокально-хоровых навыков.  </a:t>
            </a:r>
            <a:endPara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SchbkCyrill BT" pitchFamily="18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3022" y="4839543"/>
            <a:ext cx="64876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8</a:t>
            </a:r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. Формирование </a:t>
            </a:r>
            <a:r>
              <a:rPr lang="ru-RU" sz="1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навыка  работы с </a:t>
            </a:r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микрофоном</a:t>
            </a:r>
          </a:p>
          <a:p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 </a:t>
            </a:r>
            <a:r>
              <a:rPr lang="ru-RU" sz="1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( положение в руке, направление, приближение и удаление)</a:t>
            </a:r>
            <a:endPara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SchbkCyrill BT" pitchFamily="18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2500" y="5528265"/>
            <a:ext cx="712086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9</a:t>
            </a:r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. Развитие </a:t>
            </a:r>
            <a:r>
              <a:rPr lang="ru-RU" sz="1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артистической смелости и непосредственности детей </a:t>
            </a:r>
            <a:endPara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SchbkCyrill BT" pitchFamily="18" charset="-52"/>
            </a:endParaRPr>
          </a:p>
        </p:txBody>
      </p:sp>
      <p:pic>
        <p:nvPicPr>
          <p:cNvPr id="2051" name="Picture 3" descr="F:\ФОН ДЛЯ ПРЕЗЕНТАЦИИ\ноты\1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0527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ФОН ДЛЯ ПРЕЗЕНТАЦИИ\ноты\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03523">
            <a:off x="7172004" y="2596900"/>
            <a:ext cx="2293835" cy="438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314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10" grpId="0"/>
      <p:bldP spid="12" grpId="0"/>
      <p:bldP spid="14" grpId="0"/>
      <p:bldP spid="16" grpId="0"/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925252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2602" y="451411"/>
            <a:ext cx="814998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Критерии эффективности проекта (методы диагностики</a:t>
            </a:r>
            <a:r>
              <a:rPr lang="ru-RU" sz="1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) 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SchbkCyrill BT" pitchFamily="18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2602" y="1294193"/>
            <a:ext cx="347883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- </a:t>
            </a:r>
            <a:r>
              <a:rPr lang="ru-RU" sz="16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Мультипликативность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9932" y="1700808"/>
            <a:ext cx="829265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-А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нализ </a:t>
            </a:r>
            <a:r>
              <a:rPr lang="ru-RU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освоения воспитанниками программы кружковой работы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,</a:t>
            </a:r>
          </a:p>
          <a:p>
            <a:pPr algn="ctr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 </a:t>
            </a:r>
            <a:r>
              <a:rPr lang="ru-RU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анализ содержания «портфеля» достижений детей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SchbkCyrill BT" pitchFamily="18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4104" y="2420888"/>
            <a:ext cx="58400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- Продуктивность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кружковой работы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,</a:t>
            </a:r>
          </a:p>
          <a:p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уровень достижения ожидаемых результатов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9932" y="3193812"/>
            <a:ext cx="64379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-Анализ результатов участия детей в 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мероприятиях</a:t>
            </a:r>
          </a:p>
          <a:p>
            <a:pPr algn="ctr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 </a:t>
            </a:r>
            <a:r>
              <a:rPr lang="ru-RU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состязательного характера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890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ФОН ДЛЯ ПРЕЗЕНТАЦИИ\ноты\5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380312" y="4509120"/>
            <a:ext cx="1573535" cy="324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25548" y="192087"/>
            <a:ext cx="1573212" cy="32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74577" y="548680"/>
            <a:ext cx="446628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SchbkCyrill BT" pitchFamily="18" charset="-52"/>
              </a:rPr>
              <a:t>Проект разработан на основе 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SchbkCyrill BT" pitchFamily="18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86436" y="2204864"/>
            <a:ext cx="564256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Вокального кружка для детей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SchbkCyrill BT" pitchFamily="18" charset="-52"/>
                <a:ea typeface="Times New Roman"/>
              </a:rPr>
              <a:t> старшего дошкольного возраста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SchbkCyrill BT" pitchFamily="18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19063" y="1290774"/>
            <a:ext cx="51892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SchbkCyrill BT" pitchFamily="18" charset="-52"/>
              </a:rPr>
              <a:t>РАБОЧЕЙ ПРОГРАММЫ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1" name="Picture 7" descr="F:\ФОН ДЛЯ ПРЕЗЕНТАЦИИ\ноты\4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20527"/>
            <a:ext cx="7285359" cy="363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519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651</Words>
  <Application>Microsoft Office PowerPoint</Application>
  <PresentationFormat>Экран (4:3)</PresentationFormat>
  <Paragraphs>143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Женя</dc:creator>
  <cp:lastModifiedBy>Admin</cp:lastModifiedBy>
  <cp:revision>43</cp:revision>
  <dcterms:created xsi:type="dcterms:W3CDTF">2014-04-07T13:57:14Z</dcterms:created>
  <dcterms:modified xsi:type="dcterms:W3CDTF">2006-02-02T09:57:00Z</dcterms:modified>
</cp:coreProperties>
</file>