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91" r:id="rId4"/>
    <p:sldId id="271" r:id="rId5"/>
    <p:sldId id="257" r:id="rId6"/>
    <p:sldId id="258" r:id="rId7"/>
    <p:sldId id="259" r:id="rId8"/>
    <p:sldId id="275" r:id="rId9"/>
    <p:sldId id="294" r:id="rId10"/>
    <p:sldId id="292" r:id="rId11"/>
    <p:sldId id="293" r:id="rId12"/>
    <p:sldId id="279" r:id="rId13"/>
    <p:sldId id="283" r:id="rId14"/>
    <p:sldId id="282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C0"/>
    <a:srgbClr val="000066"/>
    <a:srgbClr val="CCFF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7035" autoAdjust="0"/>
  </p:normalViewPr>
  <p:slideViewPr>
    <p:cSldViewPr>
      <p:cViewPr varScale="1">
        <p:scale>
          <a:sx n="84" d="100"/>
          <a:sy n="84" d="100"/>
        </p:scale>
        <p:origin x="-1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8987-DF06-49F7-B8BC-10D4AB83045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6DEC-4BF7-4CB9-9FF8-ED5F3293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D917-6F2D-4817-8654-D0095ABE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3E65-33BB-4C6B-9451-3C8EC5C30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838C-3482-4ED6-8EAD-F69993BB5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F244-BE1F-4D43-BBFF-18B168D0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4FAB-BF8C-4BCC-BC1E-150AEBDA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6332-541D-489D-97F1-68DFBC7A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A0CE-193B-4C02-9C3B-C117152F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2107-07FB-4F06-8C49-6BD365339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F220-7AA9-4615-B759-DC23900D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8300-435F-4A5E-95EE-93D8B25F6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EAF-0C92-4529-8C3C-4F6A3545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A4E1-A9A8-44A3-8009-EB96390F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D51E-2B84-4F0D-A3B7-81AFA5F1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CCFFFF"/>
            </a:gs>
            <a:gs pos="100000">
              <a:schemeClr val="accent1">
                <a:tint val="44500"/>
                <a:satMod val="160000"/>
                <a:lumMod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D0B47B-0551-4226-8721-9AC61F1D0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571480"/>
            <a:ext cx="9072563" cy="18573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«КРАСОТА ЗИМНЕЙ ПРИРОДЫ»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 rot="10800000" flipV="1">
            <a:off x="4286248" y="3952358"/>
            <a:ext cx="4606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презентации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Тимченко 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Борисовна </a:t>
            </a:r>
            <a:endParaRPr lang="ru-RU" sz="2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0.liveinternet.ru/images/attach/c/1/62/221/62221388_1280689962_50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00052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 2 по 6 декабря)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Выявить уровень знаний детей о  характерных признаках зимы, зимних природных явлениях  и умение применять эти знания на практике;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Создать мотивационную основу для активного участия детей и родителей в проекте.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228">
            <a:off x="6142562" y="4730726"/>
            <a:ext cx="1502667" cy="1725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– содержательный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 9 декабря по 21 февраля)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Реализовать в работе с детьми комплекс мероприятий, направленный на развитие познавательных способностей;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Активизировать совместную деятельность родителей и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заключительный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 24 по 28 февраля)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Подведение итогов по реализации проекта «Красота зимней природы».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 перспектив в данном напр</a:t>
            </a:r>
            <a:r>
              <a:rPr lang="ru-RU" sz="2000" b="1" dirty="0" smtClean="0"/>
              <a:t>авлении. </a:t>
            </a:r>
          </a:p>
          <a:p>
            <a:endParaRPr lang="ru-RU" sz="2000" dirty="0"/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228">
            <a:off x="7356655" y="1373141"/>
            <a:ext cx="1502667" cy="1725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21444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643050"/>
            <a:ext cx="2170113" cy="85725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Физическая</a:t>
            </a:r>
          </a:p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культура</a:t>
            </a:r>
          </a:p>
          <a:p>
            <a:pPr eaLnBrk="1" hangingPunct="1">
              <a:buFontTx/>
              <a:buNone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0298" y="1196975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0033" y="3500438"/>
            <a:ext cx="1857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Здоровье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71868" y="3786190"/>
            <a:ext cx="5357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Беседы на темы: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«Если хочешь быть здоров…»;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«Правила поведения на ледяной горке»;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«Как одеваться, чтобы не замерзнуть»;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«Внимание, сосулька!»   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571611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П/и «Два мороза»,  «Снежки»,     «Снежная  баба»;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Народные хороводные игры   «Золотые ворота»,  </a:t>
            </a:r>
          </a:p>
          <a:p>
            <a:r>
              <a:rPr lang="ru-RU" sz="2000" dirty="0" smtClean="0">
                <a:latin typeface="Times New Roman" pitchFamily="18" charset="0"/>
              </a:rPr>
              <a:t>   «Масленица»;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Игры и эстафеты «Полоса     препятствий»,   </a:t>
            </a:r>
          </a:p>
          <a:p>
            <a:r>
              <a:rPr lang="ru-RU" sz="2000" dirty="0" smtClean="0">
                <a:latin typeface="Times New Roman" pitchFamily="18" charset="0"/>
              </a:rPr>
              <a:t>   «Скольжение по  ледяным дорожкам», «хоккей».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0" name="Рисунок 9" descr="http://stat21.privet.ru/lr/0d0307acfbbde09dffb755f0768a440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590074" cy="21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14300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2170113" cy="107157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Познание </a:t>
            </a:r>
          </a:p>
          <a:p>
            <a:pPr eaLnBrk="1" hangingPunct="1">
              <a:buFontTx/>
              <a:buNone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0298" y="1196975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3213" y="4000504"/>
            <a:ext cx="2474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Социализация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57488" y="4071942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Д/и «Времена года»,  «Когда это бывает?»,  </a:t>
            </a:r>
          </a:p>
          <a:p>
            <a:r>
              <a:rPr lang="ru-RU" sz="2000" dirty="0" smtClean="0">
                <a:latin typeface="Times New Roman" pitchFamily="18" charset="0"/>
              </a:rPr>
              <a:t>   « Забавный календарь», «Узнай по описанию»;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Просмотр мультфильмов «Снежная королева»,</a:t>
            </a:r>
          </a:p>
          <a:p>
            <a:r>
              <a:rPr lang="ru-RU" sz="2000" dirty="0" smtClean="0">
                <a:latin typeface="Times New Roman" pitchFamily="18" charset="0"/>
              </a:rPr>
              <a:t>   «Щелкунчик»,  «Двенадцать месяцев»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43050"/>
            <a:ext cx="6286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НОД «Зима» 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Рассматривание альбомов и календарей «Времена </a:t>
            </a:r>
          </a:p>
          <a:p>
            <a:r>
              <a:rPr lang="ru-RU" sz="2000" dirty="0" smtClean="0">
                <a:latin typeface="Times New Roman" pitchFamily="18" charset="0"/>
              </a:rPr>
              <a:t>    года», «Зимние забавы»;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 Наблюдения за явлениями природы, характерными</a:t>
            </a:r>
          </a:p>
          <a:p>
            <a:r>
              <a:rPr lang="ru-RU" sz="2000" dirty="0" smtClean="0">
                <a:latin typeface="Times New Roman" pitchFamily="18" charset="0"/>
              </a:rPr>
              <a:t>    для    зимы: иней, снег, метель, гололед;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 Исследовательская деятельность: проведение </a:t>
            </a:r>
          </a:p>
          <a:p>
            <a:r>
              <a:rPr lang="ru-RU" sz="2000" dirty="0" smtClean="0">
                <a:latin typeface="Times New Roman" pitchFamily="18" charset="0"/>
              </a:rPr>
              <a:t>    опытов и   экспериментов со снегом. </a:t>
            </a:r>
          </a:p>
        </p:txBody>
      </p:sp>
      <p:pic>
        <p:nvPicPr>
          <p:cNvPr id="2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0533">
            <a:off x="642910" y="4572008"/>
            <a:ext cx="1641485" cy="1884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21444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785926"/>
            <a:ext cx="2686039" cy="92869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Коммуникация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00364" y="1357298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472" y="4714884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7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714488"/>
            <a:ext cx="55007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НОД Рассказывание по картине «Зимние </a:t>
            </a:r>
          </a:p>
          <a:p>
            <a:r>
              <a:rPr lang="ru-RU" sz="2000" dirty="0" smtClean="0">
                <a:latin typeface="Times New Roman" pitchFamily="18" charset="0"/>
              </a:rPr>
              <a:t>   забавы»;</a:t>
            </a:r>
          </a:p>
          <a:p>
            <a:pPr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  Рассказывание на тему «Игры зимой» на </a:t>
            </a:r>
            <a:r>
              <a:rPr lang="en-US" sz="2000" dirty="0" smtClean="0">
                <a:latin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</a:rPr>
              <a:t>основе   личного  опыта;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Творческое рассказывание 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Рассматривание картин о зиме и составление </a:t>
            </a:r>
          </a:p>
          <a:p>
            <a:r>
              <a:rPr lang="ru-RU" sz="2000" dirty="0" smtClean="0">
                <a:latin typeface="Times New Roman" pitchFamily="18" charset="0"/>
              </a:rPr>
              <a:t>    рассказов по ним;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Словотворчество: «Красота русской зимы», </a:t>
            </a:r>
          </a:p>
          <a:p>
            <a:r>
              <a:rPr lang="ru-RU" sz="2000" dirty="0" smtClean="0">
                <a:latin typeface="Times New Roman" pitchFamily="18" charset="0"/>
              </a:rPr>
              <a:t>    «Если бы не было зимой снега…»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Чтение литературных текстов с обсуждением: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</a:rPr>
              <a:t>  Е. Трутнева «Первый снег»,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</a:rPr>
              <a:t>  Е. </a:t>
            </a:r>
            <a:r>
              <a:rPr lang="ru-RU" sz="2000" dirty="0" err="1" smtClean="0">
                <a:latin typeface="Times New Roman" pitchFamily="18" charset="0"/>
              </a:rPr>
              <a:t>Скребицкий</a:t>
            </a:r>
            <a:r>
              <a:rPr lang="ru-RU" sz="2000" dirty="0" smtClean="0">
                <a:latin typeface="Times New Roman" pitchFamily="18" charset="0"/>
              </a:rPr>
              <a:t> «Зима»,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</a:rPr>
              <a:t>  И.С. Никитин «Встреча зимы»</a:t>
            </a:r>
          </a:p>
          <a:p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9" name="Рисунок 8" descr="http://goodnew.ru/uploads/posts/2013-11/thumbs/1385117960_kustodiev-maslenica-1919-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928958" cy="234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14300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3357586" cy="150019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0298" y="1196975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643051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В. Одоевский «Мороз Иванович»;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С. Маршак  «Двенадцать месяцев»;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К. Бальмонт  «Снежинка»;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С. Есенин «Береза», «Поет зима – </a:t>
            </a:r>
          </a:p>
          <a:p>
            <a:r>
              <a:rPr lang="ru-RU" sz="2000" dirty="0" smtClean="0">
                <a:latin typeface="Times New Roman" pitchFamily="18" charset="0"/>
              </a:rPr>
              <a:t>    аукает»,   «Пороша», «В ожидании  зимы»;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Ф. Тютчев «Декабрьское утро», «Листья»,</a:t>
            </a:r>
          </a:p>
          <a:p>
            <a:r>
              <a:rPr lang="ru-RU" sz="2000" dirty="0" smtClean="0">
                <a:latin typeface="Times New Roman" pitchFamily="18" charset="0"/>
              </a:rPr>
              <a:t>    «Зима недаром злится», «Чародейкою </a:t>
            </a:r>
          </a:p>
          <a:p>
            <a:r>
              <a:rPr lang="ru-RU" sz="2000" dirty="0" smtClean="0">
                <a:latin typeface="Times New Roman" pitchFamily="18" charset="0"/>
              </a:rPr>
              <a:t>      зимой…»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Н. Некрасов «Снежок», «Не ветер бушует </a:t>
            </a:r>
          </a:p>
          <a:p>
            <a:r>
              <a:rPr lang="ru-RU" sz="2000" dirty="0" smtClean="0">
                <a:latin typeface="Times New Roman" pitchFamily="18" charset="0"/>
              </a:rPr>
              <a:t>    над бором…»;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И. Бунин  «Первый снег» </a:t>
            </a:r>
          </a:p>
          <a:p>
            <a:r>
              <a:rPr lang="ru-RU" sz="2000" dirty="0" smtClean="0">
                <a:latin typeface="Times New Roman" pitchFamily="18" charset="0"/>
              </a:rPr>
              <a:t>      </a:t>
            </a:r>
          </a:p>
        </p:txBody>
      </p:sp>
      <p:pic>
        <p:nvPicPr>
          <p:cNvPr id="5122" name="Picture 2" descr="http://www.chastnik.ru/wp-content/uploads/2012/12/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2770206" cy="3240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14300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3214710" cy="107157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Художественное</a:t>
            </a:r>
          </a:p>
          <a:p>
            <a:pPr eaLnBrk="1" hangingPunct="1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    творчество  </a:t>
            </a:r>
          </a:p>
          <a:p>
            <a:pPr eaLnBrk="1" hangingPunct="1">
              <a:buFontTx/>
              <a:buNone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0298" y="1196975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643050"/>
            <a:ext cx="47149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НОД на темы: «Зимний пейзаж»,</a:t>
            </a:r>
          </a:p>
          <a:p>
            <a:r>
              <a:rPr lang="ru-RU" sz="2000" dirty="0" smtClean="0">
                <a:latin typeface="Times New Roman" pitchFamily="18" charset="0"/>
              </a:rPr>
              <a:t>    «Снежинка»,  «Снегурочка» </a:t>
            </a:r>
            <a:endParaRPr lang="en-US" sz="2000" dirty="0" smtClean="0">
              <a:latin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( рисование)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НОД  «Бал Снежинок»  </a:t>
            </a:r>
            <a:r>
              <a:rPr lang="ru-RU" sz="2000" b="1" i="1" dirty="0" smtClean="0">
                <a:latin typeface="Times New Roman" pitchFamily="18" charset="0"/>
              </a:rPr>
              <a:t>(лепка)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Изготовление  серии открыток  </a:t>
            </a:r>
          </a:p>
          <a:p>
            <a:r>
              <a:rPr lang="ru-RU" sz="2000" dirty="0" smtClean="0">
                <a:latin typeface="Times New Roman" pitchFamily="18" charset="0"/>
              </a:rPr>
              <a:t>    «Новогодний калейдоскоп»</a:t>
            </a:r>
          </a:p>
          <a:p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</a:rPr>
              <a:t>(</a:t>
            </a:r>
            <a:r>
              <a:rPr lang="ru-RU" sz="2000" b="1" i="1" dirty="0" err="1" smtClean="0">
                <a:latin typeface="Times New Roman" pitchFamily="18" charset="0"/>
              </a:rPr>
              <a:t>пластилинография</a:t>
            </a:r>
            <a:r>
              <a:rPr lang="ru-RU" sz="2000" b="1" i="1" dirty="0" smtClean="0">
                <a:latin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« Кружевница – Зима»  </a:t>
            </a:r>
            <a:r>
              <a:rPr lang="ru-RU" sz="2000" b="1" i="1" dirty="0" smtClean="0">
                <a:latin typeface="Times New Roman" pitchFamily="18" charset="0"/>
              </a:rPr>
              <a:t>( совместная </a:t>
            </a:r>
          </a:p>
          <a:p>
            <a:r>
              <a:rPr lang="ru-RU" sz="2000" b="1" i="1" dirty="0" smtClean="0">
                <a:latin typeface="Times New Roman" pitchFamily="18" charset="0"/>
              </a:rPr>
              <a:t>    аппликация детей и родителей)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Вырезывание снежинок.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Работа с раскрасками.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Рассматривание репродукций картины</a:t>
            </a:r>
          </a:p>
          <a:p>
            <a:r>
              <a:rPr lang="ru-RU" sz="2000" dirty="0" smtClean="0">
                <a:latin typeface="Times New Roman" pitchFamily="18" charset="0"/>
              </a:rPr>
              <a:t>    А. </a:t>
            </a:r>
            <a:r>
              <a:rPr lang="ru-RU" sz="2000" dirty="0" err="1" smtClean="0">
                <a:latin typeface="Times New Roman" pitchFamily="18" charset="0"/>
              </a:rPr>
              <a:t>Саврасова</a:t>
            </a:r>
            <a:r>
              <a:rPr lang="ru-RU" sz="2000" dirty="0" smtClean="0">
                <a:latin typeface="Times New Roman" pitchFamily="18" charset="0"/>
              </a:rPr>
              <a:t> «Зимний пейзаж. Иней»</a:t>
            </a:r>
          </a:p>
        </p:txBody>
      </p:sp>
      <p:pic>
        <p:nvPicPr>
          <p:cNvPr id="4102" name="Picture 6" descr="http://stat14.privet.ru/lr/0901a7bb2acace650f90e8931a12e5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2976942" cy="2234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529540" cy="1643074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28802"/>
            <a:ext cx="2170113" cy="6429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Музыка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0298" y="1196975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928802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Слушание: П.И. Чайковский «Времена года»,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   «Вальс снежных хлопьев» из балета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   «Щелкунчик» ,  </a:t>
            </a:r>
            <a:r>
              <a:rPr lang="ru-RU" sz="2000" dirty="0" err="1" smtClean="0">
                <a:latin typeface="Times New Roman" pitchFamily="18" charset="0"/>
              </a:rPr>
              <a:t>Вивальди</a:t>
            </a:r>
            <a:r>
              <a:rPr lang="ru-RU" sz="2000" dirty="0" smtClean="0">
                <a:latin typeface="Times New Roman" pitchFamily="18" charset="0"/>
              </a:rPr>
              <a:t>  «Времена года»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Танцевальное творчество :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</a:rPr>
              <a:t>  хоровод «Вдоль по улице метелица    метет»,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-  Танцевальная импровизация «Снежинка» </a:t>
            </a:r>
          </a:p>
          <a:p>
            <a:pPr algn="just">
              <a:buFontTx/>
              <a:buChar char="-"/>
            </a:pPr>
            <a:endParaRPr lang="ru-RU" sz="2000" dirty="0" smtClean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  Песенное творчество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- хоровод «Что нам нравится зимой».</a:t>
            </a:r>
          </a:p>
          <a:p>
            <a:pPr algn="just"/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2" name="Picture 2" descr="http://img.amigos.lv/img/blog/0/36/9035/OpDKX5mxNxFpdvy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422235" cy="34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ПАПКИ ПЕРЕДВИЖКИ: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«Приобщаем ребенка к изобразительному искусству»;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«Как сделать зимнюю прогулку интересной?»;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«Зимние развлечения»;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кругу семьи «Учим любить зиму».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«Наблюдение в зимний период»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мире прекрасного»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</a:t>
            </a:r>
            <a:endParaRPr lang="en-US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ДЕТЕЙ И РОДИТЕЛЕЙ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«Кружевница – Зима»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«Елочный маскарад»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attach/c/6/89/577/89577612__2795685_46255797_39051193_MG015_Mary20Had20a20Little20Lam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143272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Широко раскрытые, большие глаза,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удивительные глаза. Глаза ребенка.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Глаза гения. 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Подлинная красота доступна только таким глазам.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(Э. </a:t>
            </a:r>
            <a:r>
              <a:rPr lang="ru-RU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Межелайтис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Содержимое 4" descr="http://img0.liveinternet.ru/images/attach/c/2/84/130/84130224_2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3357562"/>
            <a:ext cx="421484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творческо-информационный</a:t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декабрь, январь, февраль </a:t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Возрастная группа: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подготовительная  логопедическая</a:t>
            </a:r>
            <a:b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воспитанники подготовительной логопедической группы, учитель-логопед, воспитатели, музыкальный руководитель, родители. </a:t>
            </a: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7006">
            <a:off x="6786578" y="785794"/>
            <a:ext cx="1641485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01122" cy="4697427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Известный врач и педагог Е.А. Аркин писал: «Основным источником эстетических впечатлений является природа во всех ее чудесных превращениях и произведениях человеческого искусства».</a:t>
            </a:r>
            <a:endParaRPr lang="en-US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		Все дети любят зиму, но не задумываются, почему времена года сменяют друг друга, всем ли хорошо зимой, что было бы , если бы не было снега.</a:t>
            </a:r>
            <a:endParaRPr lang="en-US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Поддерживая стремление детей к творчеству, проект поможет им обогатить имеющиеся знания и навыки, даст возможность использовать их. </a:t>
            </a:r>
            <a:endParaRPr lang="en-US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	Проект  «Красота зимней природы» предоставляет большие возможности для творчества, позволяет приблизить обучение к жизни, развивает активность, самостоятельность, умение планировать, работать в коллективе</a:t>
            </a:r>
          </a:p>
          <a:p>
            <a:pPr algn="just">
              <a:buNone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9197">
            <a:off x="7572396" y="142852"/>
            <a:ext cx="1199568" cy="1357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830284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НАПРАВЛЕНИЕ РАЗВИТИЯ: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28736"/>
            <a:ext cx="8393141" cy="2216164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физическое развитие.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0053">
            <a:off x="6286512" y="4500570"/>
            <a:ext cx="1641485" cy="1884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ЦЕЛЬ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57298"/>
            <a:ext cx="8229600" cy="400527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Формирование у детей целостной картины мира о зимних явлениях через интегрирование образовательных областей;</a:t>
            </a:r>
          </a:p>
          <a:p>
            <a:pPr eaLnBrk="1" hangingPunct="1"/>
            <a:endParaRPr lang="ru-RU" sz="2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Систематизировать и дополнить знания детей о зиме, влиянии зимнего времени года на окружающий мир.</a:t>
            </a:r>
          </a:p>
        </p:txBody>
      </p:sp>
      <p:pic>
        <p:nvPicPr>
          <p:cNvPr id="5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8024">
            <a:off x="5992701" y="4585196"/>
            <a:ext cx="1641485" cy="1884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6987"/>
            <a:ext cx="8785225" cy="88422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ЗАДАЧИ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215370" cy="5286412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и систематизировать представление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о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характерных признаках зимы;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представление о зимних природных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явлениях через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исследовательскую деятельность;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Упражнять в составлении предложений, рассказов, описания на тему «Зима»;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Активизировать словарь по данной теме;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Прививать любовь к художественному слову, обучать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вдумчивому, внимательному слушанию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художественных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произведений о зиме, выразительному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чтению наизусть стихов о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зиме, способствовать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формированию эмоционального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литературным произведениям;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Приобщать к культуре и традициям празднования зимних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праздников, расширять кругозор, обогащать эмоциональную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сферу ребенка, знакомить с явлениями социальной жизни;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ru-RU" sz="2800" b="1" i="1" dirty="0" smtClean="0">
              <a:solidFill>
                <a:srgbClr val="00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228">
            <a:off x="7356655" y="230156"/>
            <a:ext cx="1502667" cy="1725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Обучать правилам безопасного поведения на улице в зимний период;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двигательные умения и навыки, обучать коллективному, дружному взаимодействию в играх с правилами;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бережное отношение ко всему    живому,    поощрять 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заботиться о    птицах зимой, 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познавательную    активность;</a:t>
            </a: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эстетическое восприятие, эстетические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эмоции 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чувства, эмоциональный отклик 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проявление красоты зимней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природы в окружающем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мире, его изображениях в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произведениях 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произведениях искусства и собственных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творческих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работах;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Закреплять навыки работы с кистью, ножницами и бумагой, развивать мелкую моторику;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Продолжать развивать интерес к музыке, развивать песенное творчество, эмоциональную отзывчивость.   </a:t>
            </a:r>
          </a:p>
          <a:p>
            <a:endParaRPr lang="ru-RU" sz="2000" dirty="0" smtClean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228">
            <a:off x="7356655" y="230156"/>
            <a:ext cx="1502667" cy="1725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Приобретение нового познавательного опыта;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Знакомство с произведениями поэтов, писателей и художников на тему зимы;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Систематизирование литературного и иллюстративного материала по теме «Зима»;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о природе родного края;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Пополнение материала для родителей;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Знакомство с правилами безопасного поведения на природе;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Оформление выставок работ  «Совместное творчество детей и родителей».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993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ПРОЕКТ   «КРАСОТА ЗИМНЕЙ ПРИРОДЫ»</vt:lpstr>
      <vt:lpstr>  Широко раскрытые, большие глаза, удивительные глаза. Глаза ребенка. Глаза гения.  Подлинная красота доступна только таким глазам. (Э. Межелайтис)   </vt:lpstr>
      <vt:lpstr>        Тип проекта  – творческо-информационный  Сроки реализации: декабрь, январь, февраль   Возрастная группа: подготовительная  логопедическая  Участники проекта: воспитанники подготовительной логопедической группы, учитель-логопед, воспитатели, музыкальный руководитель, родители.    </vt:lpstr>
      <vt:lpstr>АКТУАЛЬНОСТЬ </vt:lpstr>
      <vt:lpstr>  НАПРАВЛЕНИЕ РАЗВИТИЯ:  </vt:lpstr>
      <vt:lpstr>ЦЕЛЬ</vt:lpstr>
      <vt:lpstr>  ЗАДАЧИ </vt:lpstr>
      <vt:lpstr> ЗАДАЧИ </vt:lpstr>
      <vt:lpstr>Прогнозируемые результаты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Реализация проекта  по образовательным областям</vt:lpstr>
      <vt:lpstr>Формы работы с родителями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РАБОТЫ С РОДИТЕЛЯМ В ПОДГОТОВИТЕЛЬНОЙ ГРУППЕ  ТЕМА: «ПОДГОТОВКА РЕБЕНКА К ШКОЛЕ»</dc:title>
  <dc:creator>User</dc:creator>
  <cp:lastModifiedBy>Admin</cp:lastModifiedBy>
  <cp:revision>74</cp:revision>
  <dcterms:created xsi:type="dcterms:W3CDTF">2013-12-20T10:49:13Z</dcterms:created>
  <dcterms:modified xsi:type="dcterms:W3CDTF">2014-03-09T08:11:58Z</dcterms:modified>
</cp:coreProperties>
</file>