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2" r:id="rId3"/>
    <p:sldId id="293" r:id="rId4"/>
    <p:sldId id="301" r:id="rId5"/>
    <p:sldId id="302" r:id="rId6"/>
    <p:sldId id="304" r:id="rId7"/>
    <p:sldId id="305" r:id="rId8"/>
    <p:sldId id="303" r:id="rId9"/>
    <p:sldId id="308" r:id="rId10"/>
    <p:sldId id="307" r:id="rId11"/>
    <p:sldId id="310" r:id="rId12"/>
    <p:sldId id="309" r:id="rId13"/>
    <p:sldId id="298" r:id="rId14"/>
    <p:sldId id="312" r:id="rId15"/>
    <p:sldId id="311" r:id="rId16"/>
    <p:sldId id="299" r:id="rId17"/>
    <p:sldId id="297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10/8/2015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ПЛАН САМООБРАЗОВАНИЯ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воспитателя МАДОУ «ЦРР детский сад  № 16» Петровой Т.В.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      Тема самообразования: </a:t>
            </a:r>
          </a:p>
          <a:p>
            <a:pPr algn="ctr">
              <a:buNone/>
            </a:pPr>
            <a:r>
              <a:rPr lang="ru-RU" b="1" dirty="0" smtClean="0"/>
              <a:t>   «Использование программы «Здравствуй!» М.Л.Лазарева в режимных моментах».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00_45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52600" y="609600"/>
            <a:ext cx="5791200" cy="53340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15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343400" cy="4022608"/>
          </a:xfrm>
        </p:spPr>
      </p:pic>
      <p:pic>
        <p:nvPicPr>
          <p:cNvPr id="6" name="Содержимое 5" descr="IMG_15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295400"/>
            <a:ext cx="4191000" cy="4038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15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4038600" cy="4495800"/>
          </a:xfrm>
        </p:spPr>
      </p:pic>
      <p:pic>
        <p:nvPicPr>
          <p:cNvPr id="6" name="Содержимое 5" descr="IMG_15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066800"/>
            <a:ext cx="4495800" cy="4495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523999"/>
          </a:xfrm>
        </p:spPr>
        <p:txBody>
          <a:bodyPr/>
          <a:lstStyle/>
          <a:p>
            <a:r>
              <a:rPr lang="ru-RU" dirty="0" smtClean="0"/>
              <a:t>Умывание. Прием пищи.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Данные режимные моменты также не обходятся без сказочных героев.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Капелия</a:t>
            </a:r>
            <a:r>
              <a:rPr lang="ru-RU" dirty="0" smtClean="0">
                <a:solidFill>
                  <a:schemeClr val="tx1"/>
                </a:solidFill>
              </a:rPr>
              <a:t> отвечает за чистоту и аккуратность, а </a:t>
            </a:r>
            <a:r>
              <a:rPr lang="ru-RU" dirty="0" err="1" smtClean="0">
                <a:solidFill>
                  <a:schemeClr val="tx1"/>
                </a:solidFill>
              </a:rPr>
              <a:t>Ростик</a:t>
            </a:r>
            <a:r>
              <a:rPr lang="ru-RU" dirty="0" smtClean="0">
                <a:solidFill>
                  <a:schemeClr val="tx1"/>
                </a:solidFill>
              </a:rPr>
              <a:t> за правильное питание.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Программой Лазарева предусмотрено множество сказок, практических упражнений, игр, чтобы детям было легко и интересно узнавать о гигиене и правильном питании.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15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4267200" cy="4648200"/>
          </a:xfrm>
        </p:spPr>
      </p:pic>
      <p:pic>
        <p:nvPicPr>
          <p:cNvPr id="7" name="Содержимое 6" descr="IMG_15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495800" cy="46482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1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4572000" cy="4903094"/>
          </a:xfrm>
        </p:spPr>
      </p:pic>
      <p:pic>
        <p:nvPicPr>
          <p:cNvPr id="7" name="Содержимое 6" descr="100_455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914400"/>
            <a:ext cx="4572000" cy="48768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447799"/>
          </a:xfrm>
        </p:spPr>
        <p:txBody>
          <a:bodyPr/>
          <a:lstStyle/>
          <a:p>
            <a:r>
              <a:rPr lang="ru-RU" dirty="0" smtClean="0"/>
              <a:t>Поем, рисуем, танцуем.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305800" cy="4800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Программа «Здравствуй» очень музыкальна, в нее входит много песен о зарядке, чистоте, аккуратности, о правильном питании.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Кроме того, дети, когда поют, развивают силу своих легких. Пение – это замечательная дыхательная гимнастика.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На тему ЗОЖ в течение года выполняются рисунки, мастерятся поделки.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_15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343400" cy="4800600"/>
          </a:xfrm>
        </p:spPr>
      </p:pic>
      <p:pic>
        <p:nvPicPr>
          <p:cNvPr id="7" name="Содержимое 6" descr="IMG_15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066800"/>
            <a:ext cx="4724400" cy="4800600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686800" cy="42672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Подводя итог проделанной за год работы по теме: «Использование программы М. Л. Лазарева «Здравствуй» в режимных моментах», хочется сказать, что эта программа помогает легко, в виде игры, научить детей следить  за собой, хотеть расти здоровыми людьми.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Считаю, что задачи, которые я ставила перед собой на начало </a:t>
            </a:r>
            <a:r>
              <a:rPr lang="ru-RU" dirty="0" err="1" smtClean="0">
                <a:solidFill>
                  <a:schemeClr val="tx1"/>
                </a:solidFill>
              </a:rPr>
              <a:t>уч</a:t>
            </a:r>
            <a:r>
              <a:rPr lang="ru-RU" dirty="0" smtClean="0">
                <a:solidFill>
                  <a:schemeClr val="tx1"/>
                </a:solidFill>
              </a:rPr>
              <a:t>. года, выполнены.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В дальнейшем я планирую также в режимных моментах использовать материал из данной программы.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Тип проекта –</a:t>
            </a:r>
            <a:r>
              <a:rPr lang="ru-RU" sz="3100" dirty="0" smtClean="0"/>
              <a:t> творческий.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100" b="1" dirty="0" smtClean="0"/>
              <a:t>Форма самообразования:</a:t>
            </a:r>
            <a:r>
              <a:rPr lang="ru-RU" sz="3100" dirty="0" smtClean="0"/>
              <a:t> индивидуальная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600" b="1" dirty="0" smtClean="0"/>
              <a:t>Цель: </a:t>
            </a:r>
            <a:r>
              <a:rPr lang="ru-RU" sz="2600" dirty="0" smtClean="0"/>
              <a:t> С помощью программы М.Л.Лазарева «Здравствуй!» укреплять здоровье детей.</a:t>
            </a:r>
          </a:p>
          <a:p>
            <a:pPr>
              <a:buNone/>
            </a:pPr>
            <a:r>
              <a:rPr lang="ru-RU" sz="2600" dirty="0" smtClean="0"/>
              <a:t>       </a:t>
            </a:r>
            <a:r>
              <a:rPr lang="ru-RU" sz="2600" b="1" dirty="0" smtClean="0"/>
              <a:t>Задачи: </a:t>
            </a:r>
            <a:endParaRPr lang="ru-RU" sz="2600" dirty="0" smtClean="0"/>
          </a:p>
          <a:p>
            <a:pPr lvl="0"/>
            <a:r>
              <a:rPr lang="ru-RU" sz="2600" dirty="0" smtClean="0"/>
              <a:t>Формировать знания о ЗОЖ.</a:t>
            </a:r>
          </a:p>
          <a:p>
            <a:pPr lvl="0"/>
            <a:r>
              <a:rPr lang="ru-RU" sz="2600" dirty="0" smtClean="0"/>
              <a:t>Активно заниматься физкультурой, пением, рисованием, дыхательной гимнастикой с детьми в игровой форме, используя сказочных героев программы «Здравствуй!» </a:t>
            </a:r>
          </a:p>
          <a:p>
            <a:pPr lvl="0"/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Перечень вопросов по самообразованию: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 smtClean="0"/>
              <a:t>изучение методических пособий к программе «Здравствуй!» М.Л.Лазарева;</a:t>
            </a:r>
          </a:p>
          <a:p>
            <a:pPr lvl="0"/>
            <a:r>
              <a:rPr lang="ru-RU" sz="2800" dirty="0" smtClean="0"/>
              <a:t>разработка программно – методического обеспечения современного подхода к организации режимных моментов, используя программу Лазарева в ДОУ с учетом ФГОС.</a:t>
            </a:r>
          </a:p>
          <a:p>
            <a:pPr lvl="0">
              <a:buNone/>
            </a:pPr>
            <a:r>
              <a:rPr lang="ru-RU" sz="2800" dirty="0" smtClean="0"/>
              <a:t>  анализ и оценка результатов своей деятельности и деятельности;</a:t>
            </a:r>
          </a:p>
          <a:p>
            <a:pPr lvl="0"/>
            <a:r>
              <a:rPr lang="ru-RU" sz="2800" dirty="0" smtClean="0"/>
              <a:t>продолжать изучать педагогический опыт других педагогов;</a:t>
            </a:r>
          </a:p>
          <a:p>
            <a:pPr lvl="0"/>
            <a:r>
              <a:rPr lang="ru-RU" sz="2800" dirty="0" smtClean="0"/>
              <a:t>планомерное и систематическое совершенствование  методов организации режимных моментов с детьми моей группы.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Предполагаемый результат: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знания детей о ЗОЖ: о правильном питании, о личной гигиене, о пользе физкультуры;</a:t>
            </a:r>
          </a:p>
          <a:p>
            <a:r>
              <a:rPr lang="ru-RU" dirty="0" smtClean="0"/>
              <a:t>сформированные элементарные знания о собственном организме, о функционировании человеческого организма;</a:t>
            </a:r>
          </a:p>
          <a:p>
            <a:r>
              <a:rPr lang="ru-RU" dirty="0" smtClean="0"/>
              <a:t> улучшение результата по показателям физической активности у детей: в скорости, выносливости, координации;</a:t>
            </a:r>
          </a:p>
          <a:p>
            <a:r>
              <a:rPr lang="ru-RU" dirty="0" smtClean="0"/>
              <a:t>увеличение  творческого потенциала детей.</a:t>
            </a:r>
          </a:p>
          <a:p>
            <a:pPr>
              <a:buNone/>
            </a:pP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2014 – 2015 </a:t>
            </a:r>
            <a:r>
              <a:rPr lang="ru-RU" dirty="0" err="1" smtClean="0"/>
              <a:t>уч</a:t>
            </a:r>
            <a:r>
              <a:rPr lang="ru-RU" dirty="0" smtClean="0"/>
              <a:t>. год: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Данной темой я занимаюсь третий учебный год. В предыдущие годы, используя программу Лазарева, выстраивались режимные моменты в старшей и потом подготовительной группе №9.</a:t>
            </a:r>
          </a:p>
          <a:p>
            <a:pPr>
              <a:buNone/>
            </a:pPr>
            <a:r>
              <a:rPr lang="ru-RU" dirty="0" smtClean="0"/>
              <a:t>В этом </a:t>
            </a:r>
            <a:r>
              <a:rPr lang="ru-RU" dirty="0" err="1" smtClean="0"/>
              <a:t>уч</a:t>
            </a:r>
            <a:r>
              <a:rPr lang="ru-RU" dirty="0" smtClean="0"/>
              <a:t>. году я включала в режимные моменты воспитания дошкольников программу «Здравствуй» в средней группе №9.</a:t>
            </a:r>
          </a:p>
          <a:p>
            <a:pPr>
              <a:buNone/>
            </a:pPr>
            <a:r>
              <a:rPr lang="ru-RU" dirty="0" smtClean="0"/>
              <a:t>Программа была несколько отредактирована мной в связи с возрастом воспитанников и с учетом требований ФГОС ОУ.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Традиционное «Здравствуй!»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Неизменным остался круг здоровья, когда все дети в начале дня держатся за руки и желают друг другу здоровья, говоря слово «здравствуй!».</a:t>
            </a:r>
          </a:p>
          <a:p>
            <a:pPr>
              <a:buNone/>
            </a:pPr>
            <a:r>
              <a:rPr lang="ru-RU" dirty="0" smtClean="0"/>
              <a:t>Дети знают значение этого слова, понимают, насколько важно приветствовать друг друга.</a:t>
            </a:r>
          </a:p>
          <a:p>
            <a:pPr>
              <a:buNone/>
            </a:pPr>
            <a:r>
              <a:rPr lang="ru-RU" dirty="0" smtClean="0"/>
              <a:t>Изначально круг здоровья организовывал взрослый, который исполнял роль </a:t>
            </a:r>
            <a:r>
              <a:rPr lang="ru-RU" dirty="0" err="1" smtClean="0"/>
              <a:t>Здрайвика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Здрайвик</a:t>
            </a:r>
            <a:r>
              <a:rPr lang="ru-RU" dirty="0" smtClean="0"/>
              <a:t> многое рассказал ребятам о здоровье.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IMG_15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524000"/>
            <a:ext cx="5715000" cy="441959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Утренняя зарядка, подвижные игры, дыхательная гимнастика.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программе «Здравствуй» есть сказочный герой </a:t>
            </a:r>
            <a:r>
              <a:rPr lang="ru-RU" dirty="0" err="1" smtClean="0"/>
              <a:t>Огник</a:t>
            </a:r>
            <a:r>
              <a:rPr lang="ru-RU" dirty="0" smtClean="0"/>
              <a:t>, который символизирует движения и все, что с ними связано.</a:t>
            </a:r>
          </a:p>
          <a:p>
            <a:pPr>
              <a:buNone/>
            </a:pPr>
            <a:r>
              <a:rPr lang="ru-RU" dirty="0" smtClean="0"/>
              <a:t>Детям читаются сказки об </a:t>
            </a:r>
            <a:r>
              <a:rPr lang="ru-RU" dirty="0" err="1" smtClean="0"/>
              <a:t>Огнике</a:t>
            </a:r>
            <a:r>
              <a:rPr lang="ru-RU" dirty="0" smtClean="0"/>
              <a:t>, и он любит приходить к ним в гости. Воспитанники знают о пользе движений. О любви к зарядке и подвижным играм детей говорить не приходится, поэтому, появление </a:t>
            </a:r>
            <a:r>
              <a:rPr lang="ru-RU" dirty="0" err="1" smtClean="0"/>
              <a:t>Огника</a:t>
            </a:r>
            <a:r>
              <a:rPr lang="ru-RU" dirty="0" smtClean="0"/>
              <a:t>  - всегда праздник. </a:t>
            </a:r>
          </a:p>
          <a:p>
            <a:pPr>
              <a:buNone/>
            </a:pPr>
            <a:r>
              <a:rPr lang="ru-RU" dirty="0" err="1" smtClean="0"/>
              <a:t>Огник</a:t>
            </a:r>
            <a:r>
              <a:rPr lang="ru-RU" dirty="0" smtClean="0"/>
              <a:t> появляется также по время физкультминуток на занятиях, подвижных игр на улице, зарядке после сна.</a:t>
            </a:r>
          </a:p>
          <a:p>
            <a:pPr>
              <a:buNone/>
            </a:pPr>
            <a:r>
              <a:rPr lang="ru-RU" dirty="0" smtClean="0"/>
              <a:t>В программе Лазарева существует еще один герой, который приходит в гости во время этих моментов – </a:t>
            </a:r>
            <a:r>
              <a:rPr lang="ru-RU" dirty="0" err="1" smtClean="0"/>
              <a:t>Йоник</a:t>
            </a:r>
            <a:r>
              <a:rPr lang="ru-RU" dirty="0" smtClean="0"/>
              <a:t>. Существование этого героя помогает детям осознать силу, мощь и пользу своего дыхания. Дети охотно выполняют дыхательные упражнения, развивая свои легкие.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15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838200"/>
            <a:ext cx="4267200" cy="4724400"/>
          </a:xfrm>
        </p:spPr>
      </p:pic>
      <p:pic>
        <p:nvPicPr>
          <p:cNvPr id="10" name="Содержимое 9" descr="IMG_15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838200"/>
            <a:ext cx="4267200" cy="4724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593</Words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ПЛАН САМООБРАЗОВАНИЯ воспитателя МАДОУ «ЦРР детский сад  № 16» Петровой Т.В.</vt:lpstr>
      <vt:lpstr>      Тип проекта – творческий.  Форма самообразования: индивидуальная.      </vt:lpstr>
      <vt:lpstr>Перечень вопросов по самообразованию:</vt:lpstr>
      <vt:lpstr>Предполагаемый результат: </vt:lpstr>
      <vt:lpstr>2014 – 2015 уч. год:</vt:lpstr>
      <vt:lpstr>Традиционное «Здравствуй!»</vt:lpstr>
      <vt:lpstr>Слайд 7</vt:lpstr>
      <vt:lpstr>Утренняя зарядка, подвижные игры, дыхательная гимнастика.</vt:lpstr>
      <vt:lpstr>Слайд 9</vt:lpstr>
      <vt:lpstr>Слайд 10</vt:lpstr>
      <vt:lpstr>Слайд 11</vt:lpstr>
      <vt:lpstr>Слайд 12</vt:lpstr>
      <vt:lpstr>Умывание. Прием пищи.</vt:lpstr>
      <vt:lpstr>Слайд 14</vt:lpstr>
      <vt:lpstr>Слайд 15</vt:lpstr>
      <vt:lpstr>Поем, рисуем, танцуем.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группа 6</dc:creator>
  <cp:lastModifiedBy>User</cp:lastModifiedBy>
  <cp:revision>113</cp:revision>
  <dcterms:created xsi:type="dcterms:W3CDTF">2014-10-01T11:09:22Z</dcterms:created>
  <dcterms:modified xsi:type="dcterms:W3CDTF">2015-10-08T17:45:43Z</dcterms:modified>
</cp:coreProperties>
</file>