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33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3CAAF1-DA64-4617-A240-8608F324892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E039B4-BC60-478C-812B-6D2810F62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28601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</a:rPr>
              <a:t>ВЫШИВКА</a:t>
            </a: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496"/>
            <a:ext cx="8458200" cy="264320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Встреча с мастерицей </a:t>
            </a:r>
            <a:r>
              <a:rPr lang="ru-RU" sz="5400" b="1" dirty="0" err="1" smtClean="0">
                <a:solidFill>
                  <a:srgbClr val="00B050"/>
                </a:solidFill>
              </a:rPr>
              <a:t>Русских.Е.А</a:t>
            </a:r>
            <a:r>
              <a:rPr lang="ru-RU" sz="5400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Воспитатель </a:t>
            </a:r>
            <a:r>
              <a:rPr lang="ru-RU" sz="3200" b="1" dirty="0" err="1" smtClean="0">
                <a:solidFill>
                  <a:srgbClr val="00B050"/>
                </a:solidFill>
              </a:rPr>
              <a:t>Кушкова</a:t>
            </a:r>
            <a:r>
              <a:rPr lang="ru-RU" sz="3200" b="1" dirty="0" smtClean="0">
                <a:solidFill>
                  <a:srgbClr val="00B050"/>
                </a:solidFill>
              </a:rPr>
              <a:t> О.Н.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стера\Мастер - вышивка\IMG_7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5720" y="285728"/>
            <a:ext cx="8426414" cy="6370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астера\Мастер - вышивка\IMG_7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571472" y="285728"/>
            <a:ext cx="8215370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астера\Мастер - вышивка\IMG_7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астера\Мастер - вышивка\IMG_7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астера\Мастер - вышивка\IMG_7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ВЫШИВКА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</dc:title>
  <dc:creator>Admin</dc:creator>
  <cp:lastModifiedBy>Елена</cp:lastModifiedBy>
  <cp:revision>11</cp:revision>
  <dcterms:created xsi:type="dcterms:W3CDTF">2014-10-24T09:45:48Z</dcterms:created>
  <dcterms:modified xsi:type="dcterms:W3CDTF">2015-09-23T16:39:59Z</dcterms:modified>
</cp:coreProperties>
</file>