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3643338"/>
          </a:xfrm>
          <a:ln w="762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  <a:cs typeface="Aharoni" pitchFamily="2" charset="-79"/>
              </a:rPr>
              <a:t>Дымковская игрушка</a:t>
            </a:r>
            <a:endParaRPr lang="ru-RU" sz="8000" b="1" i="1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29198"/>
            <a:ext cx="6400800" cy="1500198"/>
          </a:xfrm>
          <a:ln w="76200"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</a:rPr>
              <a:t>Встреча с библиотекарем Лапшиной Г.Н.</a:t>
            </a:r>
          </a:p>
          <a:p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Мастера\Дымковская игрушка\IMG_15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50006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Мастера\Дымковская игрушка\IMG_15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750099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Мастера\Дымковская игрушка\IMG_15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69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Мастера\Дымковская игрушка\IMG_15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358246" cy="6429420"/>
          </a:xfrm>
          <a:prstGeom prst="rect">
            <a:avLst/>
          </a:prstGeom>
          <a:noFill/>
        </p:spPr>
      </p:pic>
      <p:pic>
        <p:nvPicPr>
          <p:cNvPr id="6" name="Picture 2" descr="G:\Мастера\Дымковская игрушка\IMG_15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58" y="366690"/>
            <a:ext cx="835824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G:\Мастера\Дымковская игрушка\IMG_1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86808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Мастера\Дымковская игрушка\IMG_15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29684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Мастера\Дымковская игрушка\IMG_15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1"/>
            <a:ext cx="8572560" cy="6429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Мастера\Дымковская игрушка\IMG_15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Мастера\Дымковская игрушка\IMG_15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64373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G:\Мастера\Дымковская игрушка\IMG_15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5008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</Words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Дымковская игрушка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Дымковская игрушка</dc:title>
  <dc:creator>user</dc:creator>
  <cp:lastModifiedBy>user</cp:lastModifiedBy>
  <cp:revision>5</cp:revision>
  <dcterms:created xsi:type="dcterms:W3CDTF">2015-02-17T11:46:25Z</dcterms:created>
  <dcterms:modified xsi:type="dcterms:W3CDTF">2015-02-18T10:59:31Z</dcterms:modified>
</cp:coreProperties>
</file>