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56" r:id="rId3"/>
    <p:sldId id="257" r:id="rId4"/>
    <p:sldId id="261" r:id="rId5"/>
    <p:sldId id="262" r:id="rId6"/>
    <p:sldId id="263" r:id="rId7"/>
    <p:sldId id="269" r:id="rId8"/>
    <p:sldId id="268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CB32-778C-4918-8D4F-EBD0AF6DF451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11D29-63D1-4FDA-85FB-7AAEFF450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11D29-63D1-4FDA-85FB-7AAEFF45097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2EE1-6FB4-49FD-85A3-264C308D6E81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D873-DBB9-46F4-A90B-ECE91D454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2EE1-6FB4-49FD-85A3-264C308D6E81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D873-DBB9-46F4-A90B-ECE91D454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2EE1-6FB4-49FD-85A3-264C308D6E81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D873-DBB9-46F4-A90B-ECE91D454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2EE1-6FB4-49FD-85A3-264C308D6E81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D873-DBB9-46F4-A90B-ECE91D454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2EE1-6FB4-49FD-85A3-264C308D6E81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D873-DBB9-46F4-A90B-ECE91D454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2EE1-6FB4-49FD-85A3-264C308D6E81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D873-DBB9-46F4-A90B-ECE91D454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2EE1-6FB4-49FD-85A3-264C308D6E81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D873-DBB9-46F4-A90B-ECE91D454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2EE1-6FB4-49FD-85A3-264C308D6E81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D873-DBB9-46F4-A90B-ECE91D454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2EE1-6FB4-49FD-85A3-264C308D6E81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D873-DBB9-46F4-A90B-ECE91D454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2EE1-6FB4-49FD-85A3-264C308D6E81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D873-DBB9-46F4-A90B-ECE91D454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C2EE1-6FB4-49FD-85A3-264C308D6E81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7D873-DBB9-46F4-A90B-ECE91D454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C2EE1-6FB4-49FD-85A3-264C308D6E81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7D873-DBB9-46F4-A90B-ECE91D454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18"/>
            <a:ext cx="7715304" cy="212365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Музыкальные загадки.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2357430"/>
            <a:ext cx="7643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Цель. </a:t>
            </a:r>
            <a:r>
              <a:rPr lang="ru-RU" dirty="0" smtClean="0"/>
              <a:t>Развивать умение различать музыкальные инструменты по характерным особенностям, знать название их.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Описание игры.</a:t>
            </a:r>
          </a:p>
          <a:p>
            <a:r>
              <a:rPr lang="ru-RU" dirty="0" smtClean="0"/>
              <a:t>Ведущий загадывает загадки, играющие отгадывают их. За правильный ответ получают карточку, соответствующую отгадке.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142844" y="285728"/>
            <a:ext cx="4286280" cy="6215106"/>
          </a:xfrm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2700" dirty="0" smtClean="0"/>
              <a:t>   Заиграли три струны</a:t>
            </a:r>
          </a:p>
          <a:p>
            <a:pPr>
              <a:buNone/>
            </a:pPr>
            <a:r>
              <a:rPr lang="ru-RU" sz="2700" dirty="0" smtClean="0"/>
              <a:t>   На четыре стороны</a:t>
            </a:r>
            <a:endParaRPr lang="ru-RU" sz="2700" dirty="0"/>
          </a:p>
        </p:txBody>
      </p:sp>
      <p:pic>
        <p:nvPicPr>
          <p:cNvPr id="9" name="Рисунок 8" descr="139851434672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00034" y="1285860"/>
            <a:ext cx="3066823" cy="1892230"/>
          </a:xfrm>
          <a:prstGeom prst="rect">
            <a:avLst/>
          </a:prstGeom>
        </p:spPr>
      </p:pic>
      <p:pic>
        <p:nvPicPr>
          <p:cNvPr id="10" name="Рисунок 9" descr="139851434672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137896" y="1505650"/>
            <a:ext cx="5251216" cy="32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214282" y="285728"/>
            <a:ext cx="4110038" cy="6215106"/>
          </a:xfrm>
          <a:ln w="19050">
            <a:solidFill>
              <a:srgbClr val="C00000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Оно больше, как комод,</a:t>
            </a:r>
          </a:p>
          <a:p>
            <a:pPr>
              <a:buNone/>
            </a:pPr>
            <a:r>
              <a:rPr lang="ru-RU" dirty="0" smtClean="0"/>
              <a:t>  Под крышкой музыка живёт.</a:t>
            </a:r>
          </a:p>
          <a:p>
            <a:pPr>
              <a:buNone/>
            </a:pPr>
            <a:r>
              <a:rPr lang="ru-RU" dirty="0" smtClean="0"/>
              <a:t>  А маленькие дамы</a:t>
            </a:r>
          </a:p>
          <a:p>
            <a:pPr>
              <a:buNone/>
            </a:pPr>
            <a:r>
              <a:rPr lang="ru-RU" dirty="0" smtClean="0"/>
              <a:t>  На нём играют гаммы.</a:t>
            </a:r>
            <a:endParaRPr lang="ru-RU" dirty="0"/>
          </a:p>
        </p:txBody>
      </p:sp>
      <p:pic>
        <p:nvPicPr>
          <p:cNvPr id="8" name="Рисунок 7" descr="re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928670"/>
            <a:ext cx="4357718" cy="4509861"/>
          </a:xfrm>
          <a:prstGeom prst="rect">
            <a:avLst/>
          </a:prstGeom>
        </p:spPr>
      </p:pic>
      <p:pic>
        <p:nvPicPr>
          <p:cNvPr id="9" name="Рисунок 8" descr="re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714356"/>
            <a:ext cx="2928958" cy="30312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14282" y="214290"/>
            <a:ext cx="4286280" cy="6357982"/>
          </a:xfrm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700" dirty="0" smtClean="0"/>
          </a:p>
          <a:p>
            <a:pPr>
              <a:buNone/>
            </a:pPr>
            <a:r>
              <a:rPr lang="ru-RU" sz="2700" dirty="0" smtClean="0"/>
              <a:t>Смычок на ней пиликает,</a:t>
            </a:r>
          </a:p>
          <a:p>
            <a:pPr>
              <a:buNone/>
            </a:pPr>
            <a:r>
              <a:rPr lang="ru-RU" sz="2700" dirty="0" smtClean="0"/>
              <a:t>Как воробей чирикает.</a:t>
            </a:r>
            <a:endParaRPr lang="ru-RU" sz="2700" dirty="0"/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071546"/>
            <a:ext cx="2857520" cy="2857520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1604" y="1428736"/>
            <a:ext cx="3786214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42844" y="357166"/>
            <a:ext cx="4071966" cy="6215106"/>
          </a:xfrm>
          <a:ln w="19050">
            <a:solidFill>
              <a:srgbClr val="C00000"/>
            </a:solidFill>
          </a:ln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900" dirty="0" smtClean="0"/>
              <a:t>Она у папы шестиструнная,</a:t>
            </a:r>
          </a:p>
          <a:p>
            <a:pPr>
              <a:buNone/>
            </a:pPr>
            <a:r>
              <a:rPr lang="ru-RU" sz="3900" dirty="0" smtClean="0"/>
              <a:t>Её настройка – дело трудное.</a:t>
            </a:r>
          </a:p>
          <a:p>
            <a:pPr>
              <a:buNone/>
            </a:pPr>
            <a:r>
              <a:rPr lang="ru-RU" sz="3900" dirty="0" smtClean="0"/>
              <a:t>И, чтобы папу не расстраивать,</a:t>
            </a:r>
          </a:p>
          <a:p>
            <a:pPr>
              <a:buNone/>
            </a:pPr>
            <a:r>
              <a:rPr lang="ru-RU" sz="3900" dirty="0" smtClean="0"/>
              <a:t>Её нам лучше не настраивать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rasstroenaya-gitara_67990231_orig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14" y="642898"/>
            <a:ext cx="2857540" cy="2857540"/>
          </a:xfrm>
          <a:prstGeom prst="rect">
            <a:avLst/>
          </a:prstGeom>
        </p:spPr>
      </p:pic>
      <p:pic>
        <p:nvPicPr>
          <p:cNvPr id="7" name="Рисунок 6" descr="rasstroenaya-gitara_67990231_orig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857232"/>
            <a:ext cx="4585433" cy="46434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85720" y="357166"/>
            <a:ext cx="4000528" cy="6215106"/>
          </a:xfrm>
          <a:ln w="12700">
            <a:solidFill>
              <a:srgbClr val="C00000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Он руками машет плавно,</a:t>
            </a:r>
          </a:p>
          <a:p>
            <a:pPr>
              <a:buNone/>
            </a:pPr>
            <a:r>
              <a:rPr lang="ru-RU" dirty="0" smtClean="0"/>
              <a:t>Слышит каждый инструмент.</a:t>
            </a:r>
          </a:p>
          <a:p>
            <a:pPr>
              <a:buNone/>
            </a:pPr>
            <a:r>
              <a:rPr lang="ru-RU" dirty="0" smtClean="0"/>
              <a:t>Он в оркестре самый главный,</a:t>
            </a:r>
          </a:p>
          <a:p>
            <a:pPr>
              <a:buNone/>
            </a:pPr>
            <a:r>
              <a:rPr lang="ru-RU" dirty="0" smtClean="0"/>
              <a:t>Он в оркестре президент!</a:t>
            </a:r>
          </a:p>
        </p:txBody>
      </p:sp>
      <p:pic>
        <p:nvPicPr>
          <p:cNvPr id="4" name="Рисунок 3" descr="о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2073890" cy="3000396"/>
          </a:xfrm>
          <a:prstGeom prst="rect">
            <a:avLst/>
          </a:prstGeom>
        </p:spPr>
      </p:pic>
      <p:pic>
        <p:nvPicPr>
          <p:cNvPr id="5" name="Рисунок 4" descr="о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14290"/>
            <a:ext cx="4479011" cy="648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85720" y="142852"/>
            <a:ext cx="3857652" cy="6429420"/>
          </a:xfrm>
          <a:ln w="28575">
            <a:solidFill>
              <a:srgbClr val="C00000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Когда играю я на нём,</a:t>
            </a:r>
          </a:p>
          <a:p>
            <a:pPr>
              <a:buNone/>
            </a:pPr>
            <a:r>
              <a:rPr lang="ru-RU" dirty="0" smtClean="0"/>
              <a:t>Когда </a:t>
            </a:r>
            <a:r>
              <a:rPr lang="ru-RU" dirty="0"/>
              <a:t>я</a:t>
            </a:r>
            <a:r>
              <a:rPr lang="ru-RU" dirty="0" smtClean="0"/>
              <a:t> репетирую – </a:t>
            </a:r>
          </a:p>
          <a:p>
            <a:pPr>
              <a:buNone/>
            </a:pPr>
            <a:r>
              <a:rPr lang="ru-RU" dirty="0" smtClean="0"/>
              <a:t>С испугом думает весь дом,</a:t>
            </a:r>
          </a:p>
          <a:p>
            <a:pPr>
              <a:buNone/>
            </a:pPr>
            <a:r>
              <a:rPr lang="ru-RU" dirty="0" smtClean="0"/>
              <a:t>Что крышу ремонтирую.</a:t>
            </a:r>
            <a:endParaRPr lang="ru-RU" dirty="0"/>
          </a:p>
        </p:txBody>
      </p:sp>
      <p:pic>
        <p:nvPicPr>
          <p:cNvPr id="6" name="Рисунок 5" descr="619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571480"/>
            <a:ext cx="2915448" cy="1938148"/>
          </a:xfrm>
          <a:prstGeom prst="rect">
            <a:avLst/>
          </a:prstGeom>
        </p:spPr>
      </p:pic>
      <p:pic>
        <p:nvPicPr>
          <p:cNvPr id="7" name="Рисунок 6" descr="619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9235" y="1928802"/>
            <a:ext cx="4405868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85720" y="357166"/>
            <a:ext cx="4038600" cy="5840435"/>
          </a:xfrm>
          <a:ln w="19050">
            <a:solidFill>
              <a:srgbClr val="C00000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Блестящая и медная</a:t>
            </a:r>
          </a:p>
          <a:p>
            <a:pPr>
              <a:buNone/>
            </a:pPr>
            <a:r>
              <a:rPr lang="ru-RU" dirty="0" smtClean="0"/>
              <a:t>Так здорово дудит –</a:t>
            </a:r>
          </a:p>
          <a:p>
            <a:pPr>
              <a:buNone/>
            </a:pPr>
            <a:r>
              <a:rPr lang="ru-RU" dirty="0" smtClean="0"/>
              <a:t>Что наша кошка бедная</a:t>
            </a:r>
          </a:p>
          <a:p>
            <a:pPr>
              <a:buNone/>
            </a:pPr>
            <a:r>
              <a:rPr lang="ru-RU" dirty="0" smtClean="0"/>
              <a:t>Под тумбочкой сидит.</a:t>
            </a:r>
            <a:endParaRPr lang="ru-RU" dirty="0"/>
          </a:p>
        </p:txBody>
      </p:sp>
      <p:pic>
        <p:nvPicPr>
          <p:cNvPr id="7" name="Рисунок 6" descr="Труба,-духовой-музыкальный-инструмент_4f980d84b3f1d-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582976">
            <a:off x="842516" y="1729196"/>
            <a:ext cx="2101118" cy="1071570"/>
          </a:xfrm>
          <a:prstGeom prst="rect">
            <a:avLst/>
          </a:prstGeom>
        </p:spPr>
      </p:pic>
      <p:pic>
        <p:nvPicPr>
          <p:cNvPr id="8" name="Рисунок 7" descr="Труба,-духовой-музыкальный-инструмент_4f980d84b3f1d-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045451" y="2098293"/>
            <a:ext cx="4482387" cy="228601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14282" y="285728"/>
            <a:ext cx="4038600" cy="6286544"/>
          </a:xfrm>
          <a:ln w="19050">
            <a:solidFill>
              <a:srgbClr val="C00000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Инструмент у музыканта –</a:t>
            </a:r>
            <a:br>
              <a:rPr lang="ru-RU" dirty="0" smtClean="0"/>
            </a:br>
            <a:r>
              <a:rPr lang="ru-RU" dirty="0" smtClean="0"/>
              <a:t>Он у нас не без таланта!</a:t>
            </a:r>
            <a:br>
              <a:rPr lang="ru-RU" dirty="0" smtClean="0"/>
            </a:br>
            <a:r>
              <a:rPr lang="ru-RU" dirty="0" smtClean="0"/>
              <a:t>Как на кнопки нажимает,</a:t>
            </a:r>
            <a:br>
              <a:rPr lang="ru-RU" dirty="0" smtClean="0"/>
            </a:br>
            <a:r>
              <a:rPr lang="ru-RU" dirty="0" smtClean="0"/>
              <a:t>Громко музыка играет.</a:t>
            </a:r>
            <a:br>
              <a:rPr lang="ru-RU" dirty="0" smtClean="0"/>
            </a:br>
            <a:r>
              <a:rPr lang="ru-RU" dirty="0" smtClean="0"/>
              <a:t>Кажется: звучит орган,</a:t>
            </a:r>
            <a:br>
              <a:rPr lang="ru-RU" dirty="0" smtClean="0"/>
            </a:br>
            <a:r>
              <a:rPr lang="ru-RU" dirty="0" smtClean="0"/>
              <a:t>Хоть в руках простой – ... 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a6cfa888-ce65-408d-9c25-fa95e7f5866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071546"/>
            <a:ext cx="2700357" cy="1928826"/>
          </a:xfrm>
          <a:prstGeom prst="rect">
            <a:avLst/>
          </a:prstGeom>
        </p:spPr>
      </p:pic>
      <p:pic>
        <p:nvPicPr>
          <p:cNvPr id="7" name="Рисунок 6" descr="a6cfa888-ce65-408d-9c25-fa95e7f5866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857364"/>
            <a:ext cx="4200555" cy="30003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126</TotalTime>
  <Words>167</Words>
  <Application>Microsoft Office PowerPoint</Application>
  <PresentationFormat>Экран (4:3)</PresentationFormat>
  <Paragraphs>108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21</cp:revision>
  <dcterms:created xsi:type="dcterms:W3CDTF">2015-09-15T07:14:16Z</dcterms:created>
  <dcterms:modified xsi:type="dcterms:W3CDTF">2015-09-23T18:11:32Z</dcterms:modified>
</cp:coreProperties>
</file>