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7"/>
  </p:notesMasterIdLst>
  <p:sldIdLst>
    <p:sldId id="256" r:id="rId2"/>
    <p:sldId id="272" r:id="rId3"/>
    <p:sldId id="259" r:id="rId4"/>
    <p:sldId id="260" r:id="rId5"/>
    <p:sldId id="261" r:id="rId6"/>
    <p:sldId id="262" r:id="rId7"/>
    <p:sldId id="263" r:id="rId8"/>
    <p:sldId id="264" r:id="rId9"/>
    <p:sldId id="27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3EBC1-4C35-43AD-85AD-48FE466190EE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D481D-4C5C-4E93-8B9F-5E1E9A95A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E%D0%BD%D1%8C%D0%BA%D0%BE%D0%B1%D0%B5%D0%B6%D0%BD%D1%8B%D0%B9_%D1%81%D0%BF%D0%BE%D1%80%D1%82_%D0%BD%D0%B0_%D0%9E%D0%BB%D0%B8%D0%BC%D0%BF%D0%B8%D0%B9%D1%81%D0%BA%D0%B8%D1%85_%D0%B8%D0%B3%D1%80%D0%B0%D1%85" TargetMode="External"/><Relationship Id="rId13" Type="http://schemas.openxmlformats.org/officeDocument/2006/relationships/hyperlink" Target="http://ru.wikipedia.org/wiki/%D0%93%D0%BE%D1%80%D0%BD%D0%BE%D0%BB%D1%8B%D0%B6%D0%BD%D1%8B%D0%B9_%D1%81%D0%BF%D0%BE%D1%80%D1%82_%D0%BD%D0%B0_%D0%9E%D0%BB%D0%B8%D0%BC%D0%BF%D0%B8%D0%B9%D1%81%D0%BA%D0%B8%D1%85_%D0%B8%D0%B3%D1%80%D0%B0%D1%85" TargetMode="External"/><Relationship Id="rId18" Type="http://schemas.openxmlformats.org/officeDocument/2006/relationships/hyperlink" Target="http://ru.wikipedia.org/wiki/%D0%A4%D1%80%D0%B8%D1%81%D1%82%D0%B0%D0%B9%D0%BB_%D0%BD%D0%B0_%D0%9E%D0%BB%D0%B8%D0%BC%D0%BF%D0%B8%D0%B9%D1%81%D0%BA%D0%B8%D1%85_%D0%B8%D0%B3%D1%80%D0%B0%D1%85" TargetMode="External"/><Relationship Id="rId26" Type="http://schemas.openxmlformats.org/officeDocument/2006/relationships/hyperlink" Target="http://ru.wikipedia.org/wiki/%D0%9C%D0%B5%D0%B6%D0%B4%D1%83%D0%BD%D0%B0%D1%80%D0%BE%D0%B4%D0%BD%D0%B0%D1%8F_%D1%84%D0%B5%D0%B4%D0%B5%D1%80%D0%B0%D1%86%D0%B8%D1%8F_%D1%85%D0%BE%D0%BA%D0%BA%D0%B5%D1%8F_%D0%BD%D0%B0_%D0%BB%D1%8C%D0%B4%D1%83" TargetMode="External"/><Relationship Id="rId3" Type="http://schemas.openxmlformats.org/officeDocument/2006/relationships/hyperlink" Target="http://ru.wikipedia.org/wiki/%D0%91%D0%B8%D0%B0%D1%82%D0%BB%D0%BE%D0%BD_%D0%BD%D0%B0_%D0%9E%D0%BB%D0%B8%D0%BC%D0%BF%D0%B8%D0%B9%D1%81%D0%BA%D0%B8%D1%85_%D0%B8%D0%B3%D1%80%D0%B0%D1%85" TargetMode="External"/><Relationship Id="rId21" Type="http://schemas.openxmlformats.org/officeDocument/2006/relationships/hyperlink" Target="http://ru.wikipedia.org/wiki/%D0%91%D0%BE%D0%B1%D1%81%D0%BB%D0%B5%D0%B9_%D0%BD%D0%B0_%D0%9E%D0%BB%D0%B8%D0%BC%D0%BF%D0%B8%D0%B9%D1%81%D0%BA%D0%B8%D1%85_%D0%B8%D0%B3%D1%80%D0%B0%D1%85" TargetMode="External"/><Relationship Id="rId7" Type="http://schemas.openxmlformats.org/officeDocument/2006/relationships/hyperlink" Target="http://ru.wikipedia.org/wiki/%D0%9C%D0%B5%D0%B6%D0%B4%D1%83%D0%BD%D0%B0%D1%80%D0%BE%D0%B4%D0%BD%D1%8B%D0%B9_%D1%81%D0%BE%D1%8E%D0%B7_%D0%BA%D0%BE%D0%BD%D1%8C%D0%BA%D0%BE%D0%B1%D0%B5%D0%B6%D1%86%D0%B5%D0%B2" TargetMode="External"/><Relationship Id="rId12" Type="http://schemas.openxmlformats.org/officeDocument/2006/relationships/hyperlink" Target="http://ru.wikipedia.org/wiki/%D0%9C%D0%B5%D0%B6%D0%B4%D1%83%D0%BD%D0%B0%D1%80%D0%BE%D0%B4%D0%BD%D0%B0%D1%8F_%D1%84%D0%B5%D0%B4%D0%B5%D1%80%D0%B0%D1%86%D0%B8%D1%8F_%D0%BB%D1%8B%D0%B6%D0%BD%D0%BE%D0%B3%D0%BE_%D1%81%D0%BF%D0%BE%D1%80%D1%82%D0%B0" TargetMode="External"/><Relationship Id="rId17" Type="http://schemas.openxmlformats.org/officeDocument/2006/relationships/hyperlink" Target="http://ru.wikipedia.org/wiki/%D0%A1%D0%BD%D0%BE%D1%83%D0%B1%D0%BE%D1%80%D0%B4_%D0%BD%D0%B0_%D0%9E%D0%BB%D0%B8%D0%BC%D0%BF%D0%B8%D0%B9%D1%81%D0%BA%D0%B8%D1%85_%D0%B8%D0%B3%D1%80%D0%B0%D1%85" TargetMode="External"/><Relationship Id="rId25" Type="http://schemas.openxmlformats.org/officeDocument/2006/relationships/hyperlink" Target="http://ru.wikipedia.org/wiki/%D0%A5%D0%BE%D0%BA%D0%BA%D0%B5%D0%B9_%D0%BD%D0%B0_%D0%9E%D0%BB%D0%B8%D0%BC%D0%BF%D0%B8%D0%B9%D1%81%D0%BA%D0%B8%D1%85_%D0%B8%D0%B3%D1%80%D0%B0%D1%85" TargetMode="External"/><Relationship Id="rId2" Type="http://schemas.openxmlformats.org/officeDocument/2006/relationships/slide" Target="../slides/slide2.xml"/><Relationship Id="rId16" Type="http://schemas.openxmlformats.org/officeDocument/2006/relationships/hyperlink" Target="http://ru.wikipedia.org/wiki/%D0%9F%D1%80%D1%8B%D0%B6%D0%BA%D0%B8_%D1%81_%D1%82%D1%80%D0%B0%D0%BC%D0%BF%D0%BB%D0%B8%D0%BD%D0%B0_%D0%BD%D0%B0_%D0%9E%D0%BB%D0%B8%D0%BC%D0%BF%D0%B8%D0%B9%D1%81%D0%BA%D0%B8%D1%85_%D0%B8%D0%B3%D1%80%D0%B0%D1%85" TargetMode="External"/><Relationship Id="rId20" Type="http://schemas.openxmlformats.org/officeDocument/2006/relationships/hyperlink" Target="http://ru.wikipedia.org/wiki/%D0%9C%D0%B5%D0%B6%D0%B4%D1%83%D0%BD%D0%B0%D1%80%D0%BE%D0%B4%D0%BD%D0%B0%D1%8F_%D1%84%D0%B5%D0%B4%D0%B5%D1%80%D0%B0%D1%86%D0%B8%D1%8F_%D0%B1%D0%BE%D0%B1%D1%81%D0%BB%D0%B5%D1%8F_%D0%B8_%D1%82%D0%BE%D0%B1%D0%BE%D0%B3%D0%B3%D0%B0%D0%BD%D0%B0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2%D1%81%D0%B5%D0%BC%D0%B8%D1%80%D0%BD%D0%B0%D1%8F_%D1%84%D0%B5%D0%B4%D0%B5%D1%80%D0%B0%D1%86%D0%B8%D1%8F_%D0%BA%D1%91%D1%80%D0%BB%D0%B8%D0%BD%D0%B3%D0%B0" TargetMode="External"/><Relationship Id="rId11" Type="http://schemas.openxmlformats.org/officeDocument/2006/relationships/hyperlink" Target="http://ru.wikipedia.org/wiki/%D0%9B%D1%8B%D0%B6%D0%BD%D1%8B%D0%B9_%D1%81%D0%BF%D0%BE%D1%80%D1%82" TargetMode="External"/><Relationship Id="rId24" Type="http://schemas.openxmlformats.org/officeDocument/2006/relationships/hyperlink" Target="http://ru.wikipedia.org/wiki/%D0%9C%D0%B5%D0%B6%D0%B4%D1%83%D0%BD%D0%B0%D1%80%D0%BE%D0%B4%D0%BD%D0%B0%D1%8F_%D1%84%D0%B5%D0%B4%D0%B5%D1%80%D0%B0%D1%86%D0%B8%D1%8F_%D1%81%D0%B0%D0%BD%D0%BD%D0%BE%D0%B3%D0%BE_%D1%81%D0%BF%D0%BE%D1%80%D1%82%D0%B0" TargetMode="External"/><Relationship Id="rId5" Type="http://schemas.openxmlformats.org/officeDocument/2006/relationships/hyperlink" Target="http://ru.wikipedia.org/wiki/%D0%9A%D1%91%D1%80%D0%BB%D0%B8%D0%BD%D0%B3_%D0%BD%D0%B0_%D0%9E%D0%BB%D0%B8%D0%BC%D0%BF%D0%B8%D0%B9%D1%81%D0%BA%D0%B8%D1%85_%D0%B8%D0%B3%D1%80%D0%B0%D1%85" TargetMode="External"/><Relationship Id="rId15" Type="http://schemas.openxmlformats.org/officeDocument/2006/relationships/hyperlink" Target="http://ru.wikipedia.org/wiki/%D0%9B%D1%8B%D0%B6%D0%BD%D1%8B%D0%B5_%D0%B3%D0%BE%D0%BD%D0%BA%D0%B8" TargetMode="External"/><Relationship Id="rId23" Type="http://schemas.openxmlformats.org/officeDocument/2006/relationships/hyperlink" Target="http://ru.wikipedia.org/wiki/%D0%A1%D0%B0%D0%BD%D0%BD%D1%8B%D0%B9_%D1%81%D0%BF%D0%BE%D1%80%D1%82_%D0%BD%D0%B0_%D0%9E%D0%BB%D0%B8%D0%BC%D0%BF%D0%B8%D0%B9%D1%81%D0%BA%D0%B8%D1%85_%D0%B8%D0%B3%D1%80%D0%B0%D1%85" TargetMode="External"/><Relationship Id="rId10" Type="http://schemas.openxmlformats.org/officeDocument/2006/relationships/hyperlink" Target="http://ru.wikipedia.org/wiki/%D0%A8%D0%BE%D1%80%D1%82-%D1%82%D1%80%D0%B5%D0%BA_%D0%BD%D0%B0_%D0%9E%D0%BB%D0%B8%D0%BC%D0%BF%D0%B8%D0%B9%D1%81%D0%BA%D0%B8%D1%85_%D0%B8%D0%B3%D1%80%D0%B0%D1%85" TargetMode="External"/><Relationship Id="rId19" Type="http://schemas.openxmlformats.org/officeDocument/2006/relationships/hyperlink" Target="http://ru.wikipedia.org/wiki/%D0%91%D0%BE%D0%B1%D1%81%D0%BB%D0%B5%D0%B9" TargetMode="External"/><Relationship Id="rId4" Type="http://schemas.openxmlformats.org/officeDocument/2006/relationships/hyperlink" Target="http://ru.wikipedia.org/wiki/%D0%9C%D0%B5%D0%B6%D0%B4%D1%83%D0%BD%D0%B0%D1%80%D0%BE%D0%B4%D0%BD%D1%8B%D0%B9_%D1%81%D0%BE%D1%8E%D0%B7_%D0%B1%D0%B8%D0%B0%D1%82%D0%BB%D0%BE%D0%BD%D0%B8%D1%81%D1%82%D0%BE%D0%B2" TargetMode="External"/><Relationship Id="rId9" Type="http://schemas.openxmlformats.org/officeDocument/2006/relationships/hyperlink" Target="http://ru.wikipedia.org/wiki/%D0%A4%D0%B8%D0%B3%D1%83%D1%80%D0%BD%D0%BE%D0%B5_%D0%BA%D0%B0%D1%82%D0%B0%D0%BD%D0%B8%D0%B5_%D0%BD%D0%B0_%D0%9E%D0%BB%D0%B8%D0%BC%D0%BF%D0%B8%D0%B9%D1%81%D0%BA%D0%B8%D1%85_%D0%B8%D0%B3%D1%80%D0%B0%D1%85" TargetMode="External"/><Relationship Id="rId14" Type="http://schemas.openxmlformats.org/officeDocument/2006/relationships/hyperlink" Target="http://ru.wikipedia.org/wiki/%D0%9B%D1%8B%D0%B6%D0%BD%D0%BE%D0%B5_%D0%B4%D0%B2%D0%BE%D0%B5%D0%B1%D0%BE%D1%80%D1%8C%D0%B5" TargetMode="External"/><Relationship Id="rId22" Type="http://schemas.openxmlformats.org/officeDocument/2006/relationships/hyperlink" Target="http://ru.wikipedia.org/wiki/%D0%A1%D0%BA%D0%B5%D0%BB%D0%B5%D1%82%D0%BE%D0%BD_%D0%BD%D0%B0_%D0%9E%D0%BB%D0%B8%D0%BC%D0%BF%D0%B8%D0%B9%D1%81%D0%BA%D0%B8%D1%85_%D0%B8%D0%B3%D1%80%D0%B0%D1%85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E%D0%BB%D0%B8%D0%BC%D0%BF%D0%B8%D0%B9%D1%81%D0%BA%D0%B0%D1%8F_%D1%81%D0%B8%D0%BC%D0%B2%D0%BE%D0%BB%D0%B8%D0%BA%D0%B0" TargetMode="External"/><Relationship Id="rId7" Type="http://schemas.openxmlformats.org/officeDocument/2006/relationships/hyperlink" Target="http://ru.wikipedia.org/wiki/%CE%EB%E8%EC%EF%E8%E9%F1%EA%E8%E5_%F2%E0%EB%E8%F1%EC%E0%ED%FB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Geo_(%D0%B6%D1%83%D1%80%D0%BD%D0%B0%D0%BB)" TargetMode="External"/><Relationship Id="rId5" Type="http://schemas.openxmlformats.org/officeDocument/2006/relationships/hyperlink" Target="http://ru.wikipedia.org/wiki/%D0%9E%D0%BB%D0%B8%D0%BC%D0%BF%D0%B8%D0%B9%D1%81%D0%BA%D0%B8%D0%B5_%D0%B8%D0%B3%D1%80%D1%8B" TargetMode="External"/><Relationship Id="rId4" Type="http://schemas.openxmlformats.org/officeDocument/2006/relationships/hyperlink" Target="http://ru.wikipedia.org/wiki/1968_%D0%B3%D0%BE%D0%B4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F%D0%BE%D1%80%D1%82%D0%B8%D0%B2%D0%BD%D1%8B%D0%B5_%D1%82%D0%B0%D0%BD%D1%86%D1%8B_%D0%BD%D0%B0_%D0%BB%D1%8C%D0%B4%D1%83" TargetMode="External"/><Relationship Id="rId3" Type="http://schemas.openxmlformats.org/officeDocument/2006/relationships/hyperlink" Target="http://ru.wikipedia.org/wiki/1924_%D0%B3%D0%BE%D0%B4" TargetMode="External"/><Relationship Id="rId7" Type="http://schemas.openxmlformats.org/officeDocument/2006/relationships/hyperlink" Target="http://ru.wikipedia.org/wiki/%D0%9F%D0%B0%D1%80%D0%BD%D0%BE%D0%B5_%D1%84%D0%B8%D0%B3%D1%83%D1%80%D0%BD%D0%BE%D0%B5_%D0%BA%D0%B0%D1%82%D0%B0%D0%BD%D0%B8%D0%B5_(%D1%81%D0%BF%D0%BE%D1%80%D1%82%D0%B8%D0%B2%D0%BD%D1%8B%D0%B5_%D0%BF%D0%B0%D1%80%D1%8B)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6%D0%B5%D0%BD%D1%81%D0%BA%D0%BE%D0%B5_%D0%BE%D0%B4%D0%B8%D0%BD%D0%BE%D1%87%D0%BD%D0%BE%D0%B5_%D1%84%D0%B8%D0%B3%D1%83%D1%80%D0%BD%D0%BE%D0%B5_%D0%BA%D0%B0%D1%82%D0%B0%D0%BD%D0%B8%D0%B5" TargetMode="External"/><Relationship Id="rId5" Type="http://schemas.openxmlformats.org/officeDocument/2006/relationships/hyperlink" Target="http://ru.wikipedia.org/wiki/%D0%9C%D1%83%D0%B6%D1%81%D0%BA%D0%BE%D0%B5_%D0%BE%D0%B4%D0%B8%D0%BD%D0%BE%D1%87%D0%BD%D0%BE%D0%B5_%D1%84%D0%B8%D0%B3%D1%83%D1%80%D0%BD%D0%BE%D0%B5_%D0%BA%D0%B0%D1%82%D0%B0%D0%BD%D0%B8%D0%B5" TargetMode="External"/><Relationship Id="rId4" Type="http://schemas.openxmlformats.org/officeDocument/2006/relationships/hyperlink" Target="http://ru.wikipedia.org/wiki/%D0%97%D0%B8%D0%BC%D0%BD%D0%B8%D0%B5_%D0%9E%D0%BB%D0%B8%D0%BC%D0%BF%D0%B8%D0%B9%D1%81%D0%BA%D0%B8%D0%B5_%D0%B8%D0%B3%D1%80%D1%8B" TargetMode="External"/><Relationship Id="rId9" Type="http://schemas.openxmlformats.org/officeDocument/2006/relationships/hyperlink" Target="http://ru.wikipedia.org/wiki/%D0%A1%D0%B8%D0%BD%D1%85%D1%80%D0%BE%D0%BD%D0%BD%D0%BE%D0%B5_%D1%84%D0%B8%D0%B3%D1%83%D1%80%D0%BD%D0%BE%D0%B5_%D0%BA%D0%B0%D1%82%D0%B0%D0%BD%D0%B8%D0%B5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20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20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Спорт - это жизнь. Это самая что ни на есть правда - спорт способствует продолжению человеческой жизни, укрепляет здоровье и вообще очень позитивно действует на всех нас. Можно написать целую книгу о пользе спорта, а можно сказать все одной фразой. Спорт – это жизнь. </a:t>
            </a:r>
          </a:p>
          <a:p>
            <a:r>
              <a:rPr lang="ru-RU" sz="120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Физические упражнения могут заменить множество лекарств, но ни одно лекарство в мире не может заменить физические упражнения. </a:t>
            </a:r>
            <a:r>
              <a:rPr lang="ru-RU" sz="1200" b="1" u="none" strike="noStrike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Анджело</a:t>
            </a:r>
            <a:r>
              <a:rPr lang="ru-RU" sz="1200" b="1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1" u="none" strike="noStrike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Моссо</a:t>
            </a:r>
            <a:r>
              <a:rPr lang="ru-RU" sz="1200" b="1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Спорт становится средством воспитания тогда, когда он - любимое занятие каждого. - </a:t>
            </a:r>
            <a:r>
              <a:rPr lang="ru-RU" sz="1200" b="1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В. Сухомлинский 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гимнастикой дружи,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всегда веселым будь,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проживешь сто лет,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может быть, и боле.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Микстуры, порошки —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здоровью ложный путь.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Природою лечись —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саду и в чистом поле.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20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D481D-4C5C-4E93-8B9F-5E1E9A95A35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лыжной акробатике спортсмены со специально спрофилированного трамплина совершают серию различных по сложности прыжков и сальто. Трамплины бывают 3 видов: большой (высота 3,5 м, уклон 65°); средний (3,2 м, 63°); малый (2,1 м, 55°). Гора приземления должна быть покрыта рыхлым снегом. Очки начисляются за технику отрыва, высоту и длину полета, форму элементов и приземление.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Могул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это спуск по бугристому, кочковатому склону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Ски-кросс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гонка по специальной горнолыжной трассе, включающая в себя снежные препятствия в виде различных трамплинов, волн, и виражей. Соревнования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ски-кроссу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проходя в два этапа.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D481D-4C5C-4E93-8B9F-5E1E9A95A35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Керлинг называют шахматами на льду с элементами бильярда и боулинга, по азарту сопоставимую с самыми азартными карточными играми.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D481D-4C5C-4E93-8B9F-5E1E9A95A35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Конькобежный спорт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один из старейших видов спорта. Самые древние коньки, обнаруженные археологами, принадлежали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кимерийцам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кочевому племени, жившему 3200 лет назад в Северном Причерноморье.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Современная программа зимних Олимпийских игр включает прохождение коротких дистанций на 500, 1000 и 1500 метров, и длинных дистанций на 3000, 5000 и 10000 метров.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 соревнований бегут парами — один по внешней, другой — по внутренней дорожкам. На каждой дистанции от национальной команды могут выступать 3 спортсмена. До 1972 года на дистанциях 500 и 1500 м у мужчин могли выступать 4 спортсмена.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D481D-4C5C-4E93-8B9F-5E1E9A95A35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Прыжки на лыжах с трамплина характеризуются весьма сложной техникой, требующей от спортсмена смелости, быстроты и совершенной координации движений. Первыми прыгать с трамплина начали норвежцы. Было это лет сто назад. В то время для победы в состязаниях достаточно было совершить прыжок метров на пятнадцать… Теперь искусные летающие лыжники совершают прыжки и на 100 м, и дальше. Есть даже трамплины для сверхдальних прыжков, которые называют полетами на лыжах. С такого трамплина можно совершить прыжок почти на полтораста метров!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D481D-4C5C-4E93-8B9F-5E1E9A95A35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Закрепить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знания детей, задав вопросы к слайду.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D481D-4C5C-4E93-8B9F-5E1E9A95A35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tooltip="Биатлон на Олимпийских играх"/>
              </a:rPr>
              <a:t>Биатлон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tooltip="Международный союз биатлонистов"/>
              </a:rPr>
              <a:t>IBU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rtl="0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 tooltip="Кёрлинг на Олимпийских играх"/>
              </a:rPr>
              <a:t>Кёрлинг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 tooltip="Всемирная федерация кёрлинга"/>
              </a:rPr>
              <a:t>WCF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rtl="0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7" tooltip="Международный союз конькобежцев"/>
              </a:rPr>
              <a:t>Коньковые виды спорта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7" tooltip="Международный союз конькобежцев"/>
              </a:rPr>
              <a:t>ISU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lvl="1" rtl="0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8" tooltip="Конькобежный спорт на Олимпийских играх"/>
              </a:rPr>
              <a:t>Конькобежный спорт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 rtl="0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9" tooltip="Фигурное катание на Олимпийских играх"/>
              </a:rPr>
              <a:t>Фигурное катание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 rtl="0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0" tooltip="Шорт-трек на Олимпийских играх"/>
              </a:rPr>
              <a:t>Шорт-трек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rtl="0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1" tooltip="Лыжный спорт"/>
              </a:rPr>
              <a:t>Лыжные виды спорта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2" tooltip="Международная федерация лыжного спорта"/>
              </a:rPr>
              <a:t>FIS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lvl="1" rtl="0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3" tooltip="Горнолыжный спорт на Олимпийских играх"/>
              </a:rPr>
              <a:t>Горнолыжный спорт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 rtl="0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4" tooltip="Лыжное двоеборье"/>
              </a:rPr>
              <a:t>Лыжное двоеборье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 rtl="0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5" tooltip="Лыжные гонки"/>
              </a:rPr>
              <a:t>Лыжные гонки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 rtl="0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6" tooltip="Прыжки с трамплина на Олимпийских играх"/>
              </a:rPr>
              <a:t>Прыжки с трамплина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 rtl="0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7" tooltip="Сноуборд на Олимпийских играх"/>
              </a:rPr>
              <a:t>Сноуборд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 rtl="0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8" tooltip="Фристайл на Олимпийских играх"/>
              </a:rPr>
              <a:t>Фристайл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rtl="0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9" tooltip="Бобслей"/>
              </a:rPr>
              <a:t>Бобслей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0" tooltip="Международная федерация бобслея и тобоггана"/>
              </a:rPr>
              <a:t>FIBT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lvl="1" rtl="0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1" tooltip="Бобслей на Олимпийских играх"/>
              </a:rPr>
              <a:t>Бобслей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 rtl="0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2" tooltip="Скелетон на Олимпийских играх"/>
              </a:rPr>
              <a:t>Скелетон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rtl="0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3" tooltip="Санный спорт на Олимпийских играх"/>
              </a:rPr>
              <a:t>Санный спорт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4" tooltip="Международная федерация санного спорта"/>
              </a:rPr>
              <a:t>FIL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rtl="0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5" tooltip="Хоккей на Олимпийских играх"/>
              </a:rPr>
              <a:t>Хоккей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6" tooltip="Международная федерация хоккея на льду"/>
              </a:rPr>
              <a:t>IIHF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D481D-4C5C-4E93-8B9F-5E1E9A95A35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Олимпийский талисман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часть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tooltip="Олимпийская символика"/>
              </a:rPr>
              <a:t>олимпийской символики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tooltip="1968 год"/>
              </a:rPr>
              <a:t>1968 года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обязательный атрибут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 tooltip="Олимпийские игры"/>
              </a:rPr>
              <a:t>Олимпийских игр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 мнению журнала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 tooltip="Geo (журнал)"/>
              </a:rPr>
              <a:t>GEO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  <a:hlinkClick r:id="rId7"/>
              </a:rPr>
              <a:t>[2]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миссия олимпийского талисмана — «отразить дух страны-хозяйки игр, принести удачу спортсменам и накалить праздничную атмосферу». Чаще всего олимпийский талисман изображается в виде животного, наиболее популярного в стране, принимающей спортсменов, или в виде анимированного выдуманного существа. «Талисман, прежде всего, отражает дух того города, где будут проводиться Олимпийские игры. Это должен быть персонаж с запоминающимся именем, яркой личностью, которая становится центральной фигурой уникальной и волнующей истории… Талисман должен быть симпатичен как детям, так и взрослым, как женщинам, так и мужчинам, а также «поддерживать олимпийские идеалы».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D481D-4C5C-4E93-8B9F-5E1E9A95A35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Трасса для бобслея представляет собой ледяной желоб на железобетонном основании, имеющий различные по крутизне повороты и виражи. Длина трассы — 1500—2000 м с 15 виражами минимального радиуса 8 м, а перепад высот от 130 до 150 метров.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Скорость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бобслейных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саней во время спуска по трассе может достигать 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150 км/ч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D481D-4C5C-4E93-8B9F-5E1E9A95A35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Надо отметить, что фигурное катание первый из зимних видов спорта, попавший в олимпийскую программу.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tooltip="1924 год"/>
              </a:rPr>
              <a:t>1924 года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фигурное катание неизменно входит в программу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tooltip="Зимние Олимпийские игры"/>
              </a:rPr>
              <a:t>зимних Олимпийских игр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фигурном катании выделяют 5 дисциплин: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 tooltip="Мужское одиночное фигурное катание"/>
              </a:rPr>
              <a:t>мужское одиночное катание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 tooltip="Женское одиночное фигурное катание"/>
              </a:rPr>
              <a:t>женское одиночное катание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7" tooltip="Парное фигурное катание (спортивные пары)"/>
              </a:rPr>
              <a:t>парное фигурное катание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8" tooltip="Спортивные танцы на льду"/>
              </a:rPr>
              <a:t>спортивные танцы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9" tooltip="Синхронное фигурное катание"/>
              </a:rPr>
              <a:t>групповое синхронное катание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9" tooltip="Синхронное фигурное катание"/>
              </a:rPr>
              <a:t>Групповое синхронное катание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пока не включено в программу официальных соревнований, по данному виду фигурного катания проходит отдельный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9" tooltip="Синхронное фигурное катание"/>
              </a:rPr>
              <a:t>чемпионат мира по синхронному катанию на коньках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D481D-4C5C-4E93-8B9F-5E1E9A95A35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Хоккей справедливо называют игрой века. Он воплотил в себе самые яркие, самые волнующие и впечатляющие черты современного спорта: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страстность борьбы, вихревые скорости, мужество в силовом единоборстве, молниеносную смену игровых ситуаций. Он никого не оставляет равнодушным, объединяя многочисленных своих поклонников независимо от их возраста и интересов.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D481D-4C5C-4E93-8B9F-5E1E9A95A35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Правила санного спорта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достаточно просты — побеждает спортсмен, прошедший трассу за наименьшее время. Участник должен стартовать в течение определенного времени после того, как трасса освободилась.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D481D-4C5C-4E93-8B9F-5E1E9A95A35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Скелетон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представляет собой сани со стальными полозьями и утяжелённой рамой, без рулевого управления, на которых спортсмен лежит головой вперёд в направлении движения, лицом вниз, используя для управления санями специальные шипы на ботинках. При разгоне сани набирают скорость до 40 км/ч, а максимальная скорость достигает 130 км/ч. В сравнении с бобслеем и санным спортом скелетон наиболее опасен и требует соблюдения жёстких правил.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D481D-4C5C-4E93-8B9F-5E1E9A95A35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официальных соревнованиях длина дистанции колеблется от 800 метров до 50 км. При этом одна дистанция может состоять из нескольких кругов.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D481D-4C5C-4E93-8B9F-5E1E9A95A35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3&amp;uinfo=ww-1903-wh-954-fw-1678-fh-598-pd-1&amp;p=3&amp;text=%D0%BA%D0%B0%D1%80%D1%82%D0%B8%D0%BD%D0%BA%D0%B8%20%D0%BF%D1%80%D0%BE%20%D0%BE%D0%BB%D0%B8%D0%BC%D0%BF%D0%B8%D0%B9%D1%81%D0%BA%D0%B8%D0%B5%20%D0%B2%D0%B8%D0%B4%D1%8B%20%D1%81%D0%BF%D0%BE%D1%80%D1%82%D0%B0&amp;noreask=1&amp;pos=110&amp;rpt=simage&amp;lr=194&amp;img_url=http://www.admoblkaluga.ru/upload/iblock/8d8/8d8ddd15bb4dabd1ee274251ef3ad788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1%8B%D0%B6%D0%B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hyperlink" Target="http://images.yandex.ru/yandsearch?source=wiz&amp;fp=2&amp;uinfo=ww-1349-wh-622-fw-1124-fh-448-pd-1&amp;p=2&amp;text=%D0%BB%D1%8B%D0%B6%D0%BD%D1%8B%D0%B5%20%D0%B3%D0%BE%D0%BD%D0%BA%D0%B8%20%D1%84%D0%BE%D1%82%D0%BE&amp;noreask=1&amp;pos=71&amp;rpt=simage&amp;lr=194&amp;img_url=http://avatars.yandex.net/get-tv-shows/1351181411898M74255/large" TargetMode="External"/><Relationship Id="rId4" Type="http://schemas.openxmlformats.org/officeDocument/2006/relationships/hyperlink" Target="http://ru.wikipedia.org/wiki/%D0%92%D0%B8%D0%B4%D1%8B_%D1%81%D0%BF%D0%BE%D1%80%D1%82%D0%B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hyperlink" Target="http://images.yandex.ru/yandsearch?source=wiz&amp;fp=2&amp;uinfo=ww-1349-wh-622-fw-1124-fh-448-pd-1&amp;p=2&amp;text=%D1%84%D1%80%D0%B8%D1%81%D1%82%D0%B0%D0%B9%D0%BB%20%D1%84%D0%BE%D1%82%D0%BE%20%D1%81%D0%BF%D0%BE%D1%80%D1%82&amp;noreask=1&amp;pos=67&amp;rpt=simage&amp;lr=194&amp;img_url=http://cs411222.vk.me/g39821378/a_a1d2327f.jpg" TargetMode="Externa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9A%D0%B0%D0%BC%D0%B5%D0%BD%D1%8C_(%D0%BA%D1%91%D1%80%D0%BB%D0%B8%D0%BD%D0%B3)&amp;action=edit&amp;redlink=1" TargetMode="External"/><Relationship Id="rId3" Type="http://schemas.openxmlformats.org/officeDocument/2006/relationships/hyperlink" Target="http://ru.wikipedia.org/wiki/%D0%90%D0%BD%D0%B3%D0%BB%D0%B8%D0%B9%D1%81%D0%BA%D0%B8%D0%B9_%D1%8F%D0%B7%D1%8B%D0%BA" TargetMode="External"/><Relationship Id="rId7" Type="http://schemas.openxmlformats.org/officeDocument/2006/relationships/hyperlink" Target="http://ru.wikipedia.org/wiki/%D0%93%D1%80%D0%B0%D0%BD%D0%B8%D1%8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B%D1%91%D0%B4" TargetMode="External"/><Relationship Id="rId11" Type="http://schemas.openxmlformats.org/officeDocument/2006/relationships/image" Target="../media/image18.jpeg"/><Relationship Id="rId5" Type="http://schemas.openxmlformats.org/officeDocument/2006/relationships/hyperlink" Target="http://ru.wikipedia.org/wiki/%D0%A1%D0%BF%D0%BE%D1%80%D1%82%D0%B8%D0%B2%D0%BD%D0%B0%D1%8F_%D0%B8%D0%B3%D1%80%D0%B0" TargetMode="External"/><Relationship Id="rId10" Type="http://schemas.openxmlformats.org/officeDocument/2006/relationships/hyperlink" Target="http://images.yandex.ru/yandsearch?source=wiz&amp;fp=0&amp;text=%D0%BA%D0%B5%D1%80%D0%BB%D0%B8%D0%BD%D0%B3&amp;noreask=1&amp;pos=0&amp;lr=194&amp;rpt=simage&amp;uinfo=ww-1349-wh-622-fw-1124-fh-448-pd-1&amp;img_url=http://img.beta.rian.ru/images/20956/44/209564484.jpg" TargetMode="External"/><Relationship Id="rId4" Type="http://schemas.openxmlformats.org/officeDocument/2006/relationships/hyperlink" Target="http://ru.wikipedia.org/wiki/%D0%A8%D0%BE%D1%82%D0%BB%D0%B0%D0%BD%D0%B4%D1%81%D0%BA%D0%B8%D0%B9_%D1%8F%D0%B7%D1%8B%D0%BA_(%D0%B3%D0%B5%D1%80%D0%BC%D0%B0%D0%BD%D1%81%D0%BA%D0%B8%D0%B9)" TargetMode="External"/><Relationship Id="rId9" Type="http://schemas.openxmlformats.org/officeDocument/2006/relationships/hyperlink" Target="http://ru.wikipedia.org/w/index.php?title=%D0%94%D0%BE%D0%BC_(%D0%BA%D1%91%D1%80%D0%BB%D0%B8%D0%BD%D0%B3)&amp;action=edit&amp;redlink=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0&amp;text=%D0%BA%D0%B0%D1%80%D1%82%D0%B8%D0%BD%D0%BA%D0%B8%20%D0%BF%D1%80%D0%BE%20%D0%BE%D0%BB%D0%B8%D0%BC%D0%BF%D0%B8%D0%B9%D1%81%D0%BA%D0%B8%D0%B5%20%D0%B2%D0%B8%D0%B4%D1%8B%20%D1%81%D0%BF%D0%BE%D1%80%D1%82%D0%B0&amp;noreask=1&amp;pos=22&amp;lr=194&amp;rpt=simage&amp;uinfo=ww-1903-wh-954-fw-1678-fh-598-pd-1&amp;img_url=http://www.olymps.ru/wp-content/uploads/2009/04/speed_skating2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1&amp;uinfo=ww-1349-wh-622-fw-1124-fh-448-pd-1&amp;p=1&amp;text=%D0%BF%D1%80%D1%8B%D0%B6%D0%BA%D0%B8%20%D0%BD%D0%B0%20%D0%BB%D1%8B%D0%B6%D0%B0%D1%85%20%D1%81%20%D1%82%D1%80%D0%B0%D0%BC%D0%BF%D0%BB%D0%B8%D0%BD%D0%B0&amp;noreask=1&amp;pos=38&amp;rpt=simage&amp;lr=194&amp;img_url=http://content.foto.mail.ru/inbox/duniak/_blogs/i-39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hyperlink" Target="http://images.yandex.ru/yandsearch?source=wiz&amp;fp=0&amp;text=%D0%BF%D1%80%D1%8B%D0%B6%D0%BA%D0%B8%20%D0%BD%D0%B0%20%D0%BB%D1%8B%D0%B6%D0%B0%D1%85%20%D1%81%20%D1%82%D1%80%D0%B0%D0%BC%D0%BF%D0%BB%D0%B8%D0%BD%D0%B0&amp;noreask=1&amp;pos=29&amp;lr=194&amp;rpt=simage&amp;uinfo=ww-1349-wh-622-fw-1124-fh-448-pd-1&amp;img_url=http://mobportal.net/img/game_android/Ski_Jumping_2012/Ski_Jumping_2012_4.jpg" TargetMode="Externa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4&amp;uinfo=ww-1903-wh-954-fw-1678-fh-598-pd-1&amp;p=4&amp;text=%D0%BA%D0%B0%D1%80%D1%82%D0%B8%D0%BD%D0%BA%D0%B8%20%D0%BF%D1%80%D0%BE%20%D0%BE%D0%BB%D0%B8%D0%BC%D0%BF%D0%B8%D0%B9%D1%81%D0%BA%D0%B8%D0%B5%20%D0%B2%D0%B8%D0%B4%D1%8B%20%D1%81%D0%BF%D0%BE%D1%80%D1%82%D0%B0&amp;noreask=1&amp;pos=130&amp;rpt=simage&amp;lr=194&amp;img_url=http://900igr.net/datas/fizkultura/Olimpijskij-sport/0008-008-Nazovi-zimnie-olimpijskie-vidy-sporta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like=http://900igr.net/datas/fizkultura/Olimpijskij-sport/0008-008-Nazovi-zimnie-olimpijskie-vidy-sporta.jpg&amp;p=10&amp;text=%D0%BA%D0%B0%D1%80%D1%82%D0%B8%D0%BD%D0%BA%D0%B8%20%D0%BF%D1%80%D0%BE%20%D0%BE%D0%BB%D0%B8%D0%BC%D0%BF%D0%B8%D0%B9%D1%81%D0%BA%D0%B8%D0%B5%20%D0%B2%D0%B8%D0%B4%D1%8B%20%D1%81%D0%BF%D0%BE%D1%80%D1%82%D0%B0&amp;pos=312&amp;uinfo=ww-1903-wh-954-fw-1861-fh-598-pd-1&amp;rpt=simage&amp;img_url=http://sport.gazeta.kz/preview/?s=20&amp;w=400&amp;h=400&amp;fid=4686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like=http://900igr.net/datas/fizkultura/Olimpijskij-sport/0008-008-Nazovi-zimnie-olimpijskie-vidy-sporta.jpg&amp;p=13&amp;text=%D0%BA%D0%B0%D1%80%D1%82%D0%B8%D0%BD%D0%BA%D0%B8%20%D0%BF%D1%80%D0%BE%20%D0%BE%D0%BB%D0%B8%D0%BC%D0%BF%D0%B8%D0%B9%D1%81%D0%BA%D0%B8%D0%B5%20%D0%B2%D0%B8%D0%B4%D1%8B%20%D1%81%D0%BF%D0%BE%D1%80%D1%82%D0%B0&amp;pos=411&amp;uinfo=ww-1903-wh-954-fw-1861-fh-598-pd-1&amp;rpt=simage&amp;img_url=http://img02.rl0.ru/pgc/432x288/5220b427-5e49-c9b2-5e49-c9bd70a018e4.photo.0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0&amp;text=%D0%B1%D0%BE%D0%B1%D1%81%D0%BB%D0%B5%D0%B9%20%D0%B2%D0%B8%D0%B4%20%D1%81%D0%BF%D0%BE%D1%80%D1%82%D0%B0%20%D1%84%D0%BE%D1%82%D0%BE&amp;noreask=1&amp;pos=19&amp;lr=194&amp;rpt=simage&amp;uinfo=ww-1349-wh-622-fw-1124-fh-448-pd-1&amp;img_url=http://www3.pictures.gi.zimbio.com/FIBT+Bobsled+World+Championships+Day+4+jWImTCwRiSTs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hyperlink" Target="http://images.yandex.ru/yandsearch?source=wiz&amp;fp=0&amp;text=%D0%B1%D0%BE%D0%B1%D1%81%D0%BB%D0%B5%D0%B9%20%D0%B2%D0%B8%D0%B4%20%D1%81%D0%BF%D0%BE%D1%80%D1%82%D0%B0%20%D1%84%D0%BE%D1%82%D0%BE&amp;noreask=1&amp;pos=21&amp;lr=194&amp;rpt=simage&amp;uinfo=ww-1349-wh-622-fw-1124-fh-448-pd-1&amp;img_url=http://news.rin.ru/pictures/17/227823.jpg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2&amp;uinfo=ww-1903-wh-954-fw-1678-fh-598-pd-1&amp;p=2&amp;text=%D0%BA%D0%B0%D1%80%D1%82%D0%B8%D0%BD%D0%BA%D0%B8%20%D0%BF%D1%80%D0%BE%20%D0%BE%D0%BB%D0%B8%D0%BC%D0%BF%D0%B8%D0%B9%D1%81%D0%BA%D0%B8%D0%B5%20%D0%B2%D0%B8%D0%B4%D1%8B%20%D1%81%D0%BF%D0%BE%D1%80%D1%82%D0%B0&amp;noreask=1&amp;pos=76&amp;rpt=simage&amp;lr=194&amp;img_url=http://www.itogi.ru/7-days/img/551-552/SPORT-sport-17hi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portschools.ru/page.php?name=pulevaya_strelba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://sportschools.ru/page.php?name=Ski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ages.yandex.ru/yandsearch?source=wiz&amp;fp=2&amp;uinfo=ww-1349-wh-622-fw-1124-fh-448-pd-1&amp;p=2&amp;text=%D0%BB%D0%BE%D0%B3%D0%B8%D0%BD%D0%BE%D0%B2%20%D0%B0%D0%BB%D0%B5%D0%BA%D1%81%D0%B0%D0%BD%D0%B4%D1%80%20%D0%B1%D0%B8%D0%B0%D1%82%D0%BB%D0%BE%D0%BD%20%D1%84%D0%BE%D1%82%D0%BE&amp;noreask=1&amp;pos=71&amp;rpt=simage&amp;lr=194&amp;img_url=http://fantasy.sport-express.ru/s/l/75310.jpg?t=1384968209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images.yandex.ru/yandsearch?source=wiz&amp;fp=0&amp;text=%D0%BB%D0%BE%D0%B3%D0%B8%D0%BD%D0%BE%D0%B2%20%D0%B0%D0%BB%D0%B5%D0%BA%D1%81%D0%B0%D0%BD%D0%B4%D1%80%20%D0%B1%D0%B8%D0%B0%D1%82%D0%BB%D0%BE%D0%BD%20%D1%84%D0%BE%D1%82%D0%BE&amp;noreask=1&amp;pos=5&amp;lr=194&amp;rpt=simage&amp;uinfo=ww-1349-wh-622-fw-1124-fh-448-pd-1&amp;img_url=http://ss.sport-express.ru/userfiles/press/2/29189/42755_345px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7&amp;uinfo=ww-1903-wh-954-fw-1678-fh-598-pd-1&amp;p=7&amp;text=%D0%BA%D0%B0%D1%80%D1%82%D0%B8%D0%BD%D0%BA%D0%B8%20%D0%BF%D1%80%D0%BE%20%D1%81%D0%BF%D0%BE%D1%80%D1%82%20%D0%B4%D0%BB%D1%8F%20%D0%B4%D0%B5%D1%82%D0%B5%D0%B9&amp;noreask=1&amp;pos=233&amp;rpt=simage&amp;lr=194&amp;img_url=http://forum.sportbox.ru/uploads/monthly_03_2009/post-3336-1237478994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0&amp;text=%D0%BA%D0%B0%D1%80%D1%82%D0%B8%D0%BD%D0%BA%D0%B8%20%D0%BF%D1%80%D0%BE%20%D0%BE%D0%BB%D0%B8%D0%BC%D0%BF%D0%B8%D0%B9%D1%81%D0%BA%D0%B8%D0%B5%20%D0%B2%D0%B8%D0%B4%D1%8B%20%D1%81%D0%BF%D0%BE%D1%80%D1%82%D0%B0&amp;noreask=1&amp;pos=6&amp;lr=194&amp;rpt=simage&amp;uinfo=ww-1903-wh-954-fw-1678-fh-598-pd-1&amp;img_url=http://games.cnews.ru/trophy/screens/winter_sports_2008/aar.thumb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-381000"/>
            <a:ext cx="7848600" cy="1981200"/>
          </a:xfrm>
        </p:spPr>
        <p:txBody>
          <a:bodyPr>
            <a:normAutofit/>
          </a:bodyPr>
          <a:lstStyle/>
          <a:p>
            <a:pPr algn="ctr"/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kolpino.ru/upload/iblock/a72/57cb2e304c484de0f86326bab7c87af9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09600" y="533400"/>
            <a:ext cx="6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 – это жизнь. </a:t>
            </a:r>
            <a:endParaRPr lang="ru-RU" sz="5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029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Венедиктова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Лариса Анатольевна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МДОУ «Детский сад комбинированного вида № 172» 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Саратов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Лы́жные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го́нки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— гонки на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 tooltip="Лыжи"/>
              </a:rPr>
              <a:t>лыжах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определённую дистанцию по специально подготовленной трассе среди лиц определённой категории (возрастной, половой и т. д.). Относятся к циклическим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tooltip="Виды спорта"/>
              </a:rPr>
              <a:t>видам спорта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Олимпийский вид спорта с 1924 года.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ЛЫЖНЫЕ ГОНКИ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www.xc-ski.de/xfiles_a6/1293987019_13b.JPG">
            <a:hlinkClick r:id="rId5"/>
          </p:cNvPr>
          <p:cNvPicPr>
            <a:picLocks noGrp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22964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Фристайл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(англ.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Freestyle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skiing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— вид лыжного спорта. В состав фристайла входят: лыжная акробатика,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скикросс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могул. Лыжный балет – одна из дисциплин фристайла, существовавшая до 1999 года, была исключена из программ официальных соревнований. Балет состоял из спуска по пологому склону под музыкальное сопровождение с демонстрацией элементов скольжения, шагов, вращений, прыжков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ФРИСТАЙЛ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История фристайла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762000"/>
            <a:ext cx="1828800" cy="14914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Фристайл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191000"/>
            <a:ext cx="1905000" cy="1952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http://s43.radikal.ru/i102/1112/3a/1ecd76596a49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1981200"/>
            <a:ext cx="3505200" cy="3276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Кёрлинг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 tooltip="Английский язык"/>
              </a:rPr>
              <a:t>англ.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curling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от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tooltip="Шотландский язык (германский)"/>
              </a:rPr>
              <a:t>скотс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curr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 — командная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 tooltip="Спортивная игра"/>
              </a:rPr>
              <a:t>спортивная игра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 tooltip="Лёд"/>
              </a:rPr>
              <a:t>ледяной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площадке. Участники двух команд поочерёдно пускают по льду специальные тяжёлые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7" tooltip="Гранит"/>
              </a:rPr>
              <a:t>гранитные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снаряды («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8" tooltip="Камень (кёрлинг) (страница отсутствует)"/>
              </a:rPr>
              <a:t>камни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») в сторону размеченной на льду мишени («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9" tooltip="Дом (кёрлинг) (страница отсутствует)"/>
              </a:rPr>
              <a:t>дома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»). От каждой команды — четыре игрока.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КЁРЛИНГ</a:t>
            </a:r>
            <a:endParaRPr lang="ru-RU" dirty="0"/>
          </a:p>
        </p:txBody>
      </p:sp>
      <p:pic>
        <p:nvPicPr>
          <p:cNvPr id="5" name="Содержимое 4" descr="http://4.bp.blogspot.com/-t5vd4d9FlAk/Tt-FzI-rbzI/AAAAAAAANM8/RXQtro_nbGs/s1600/10017.jpg">
            <a:hlinkClick r:id="rId10"/>
          </p:cNvPr>
          <p:cNvPicPr>
            <a:picLocks noGrp="1"/>
          </p:cNvPicPr>
          <p:nvPr>
            <p:ph sz="half" idx="1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1447800"/>
            <a:ext cx="4419600" cy="48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Конькобежный спорт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(Скоростной бег на коньках — англ.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Speed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Skating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— вид спорта, в котором необходимо как можно быстрее преодолевать определённую дистанцию на ледовом стадионе по замкнутому кругу.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КОНЬКОБЕЖНЫЙ СПОРТ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www.fotohost.by/pic_b/13/07/11/353aa97c4fc689e998d7c7f415333f20.jpg">
            <a:hlinkClick r:id="rId3"/>
          </p:cNvPr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752600"/>
            <a:ext cx="4495800" cy="4038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Прыжки с трамплина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ski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jumping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— вид спорта, включающий прыжки на лыжах со специально оборудованных трамплинов. Выступают как самостоятельный вид спорта, а так же входят в программу лыжного двоеборья. Входят в состав Международной федерации лыжного спорта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ПРЫЖКИ С ТРАМПЛИН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www.art-apple.ru/albums/Markku-Lahdesmaki/14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276600"/>
            <a:ext cx="3200400" cy="3276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Содержимое 4" descr="http://mobirout.com/uploads/posts/2012-11/thumbs/1352293134_4_ski_jumping_2012.jpg">
            <a:hlinkClick r:id="rId5"/>
          </p:cNvPr>
          <p:cNvPicPr>
            <a:picLocks noGrp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1295400"/>
            <a:ext cx="3200400" cy="1752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900igr.net/datas/fizkultura/Olimpijskij-sport/0008-008-Nazovi-zimnie-olimpijskie-vidy-sporta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28600"/>
            <a:ext cx="8153399" cy="594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ЗИМНИХ ОЛИМПИЙСКИХ ИГР</a:t>
            </a:r>
            <a:r>
              <a:rPr lang="ru-RU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Бобслей</a:t>
            </a:r>
          </a:p>
          <a:p>
            <a:r>
              <a:rPr lang="ru-RU" dirty="0" smtClean="0"/>
              <a:t>Фигурное катание</a:t>
            </a:r>
          </a:p>
          <a:p>
            <a:r>
              <a:rPr lang="ru-RU" dirty="0" smtClean="0"/>
              <a:t>Биатлон</a:t>
            </a:r>
          </a:p>
          <a:p>
            <a:r>
              <a:rPr lang="ru-RU" dirty="0" smtClean="0"/>
              <a:t>Хоккей</a:t>
            </a:r>
          </a:p>
          <a:p>
            <a:r>
              <a:rPr lang="ru-RU" dirty="0" smtClean="0"/>
              <a:t>Скелетон</a:t>
            </a:r>
          </a:p>
          <a:p>
            <a:r>
              <a:rPr lang="ru-RU" dirty="0" smtClean="0"/>
              <a:t>Санный спорт</a:t>
            </a:r>
          </a:p>
          <a:p>
            <a:r>
              <a:rPr lang="ru-RU" dirty="0" smtClean="0"/>
              <a:t>Лыжные гонки</a:t>
            </a:r>
          </a:p>
          <a:p>
            <a:r>
              <a:rPr lang="ru-RU" dirty="0" smtClean="0"/>
              <a:t>Фристайл</a:t>
            </a:r>
          </a:p>
          <a:p>
            <a:r>
              <a:rPr lang="ru-RU" dirty="0" smtClean="0"/>
              <a:t>Кёрлинг</a:t>
            </a:r>
          </a:p>
          <a:p>
            <a:r>
              <a:rPr lang="ru-RU" dirty="0" smtClean="0"/>
              <a:t>Конькобежный спорт</a:t>
            </a:r>
          </a:p>
          <a:p>
            <a:r>
              <a:rPr lang="ru-RU" dirty="0" smtClean="0"/>
              <a:t>Прыжки с трамплина</a:t>
            </a:r>
          </a:p>
          <a:p>
            <a:endParaRPr lang="ru-RU" dirty="0"/>
          </a:p>
        </p:txBody>
      </p:sp>
      <p:pic>
        <p:nvPicPr>
          <p:cNvPr id="4" name="Содержимое 3" descr="http://sport.gazeta.kz/preview/?s=20&amp;w=400&amp;h=400&amp;fid=46868">
            <a:hlinkClick r:id="rId3"/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524000"/>
            <a:ext cx="441960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ТАЛИСМАНЫ ОЛИМПИЙСКИХ ИГР</a:t>
            </a:r>
            <a:endParaRPr lang="ru-RU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thekievtimes.com/wp-content/uploads/2013/02/tumblr_lh8snuoJQK1qardk1o1_500-e1360247281346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371600"/>
            <a:ext cx="8229600" cy="518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Бобслей</a:t>
            </a:r>
            <a:r>
              <a:rPr lang="ru-RU" dirty="0" smtClean="0"/>
              <a:t> (от англ. </a:t>
            </a:r>
            <a:r>
              <a:rPr lang="ru-RU" dirty="0" err="1" smtClean="0"/>
              <a:t>bobsleigh</a:t>
            </a:r>
            <a:r>
              <a:rPr lang="ru-RU" dirty="0" smtClean="0"/>
              <a:t>) — зимний олимпийский вид спорта, представляющий собой скоростной спуск с гор по специально оборудованным ледовым трассам на управляемых санях — бобах. В программу зимних Олимпийских игр </a:t>
            </a:r>
            <a:r>
              <a:rPr lang="ru-RU" i="1" dirty="0" smtClean="0"/>
              <a:t>бобслей</a:t>
            </a:r>
            <a:r>
              <a:rPr lang="ru-RU" dirty="0" smtClean="0"/>
              <a:t> был включен начиная с 1924 года.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БОБСЛЕЙ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www.fedsport.ru/img/0a/c9/0ac91a10d189b85a.jpg">
            <a:hlinkClick r:id="rId3"/>
          </p:cNvPr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362200"/>
            <a:ext cx="396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47.radikal.ru/i117/0901/61/5c26e2f311ee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905000"/>
            <a:ext cx="4267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Фигурное катание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зимний вид спорта, в котором спортсмены перемещаются на коньках по льду с выполнением дополнительных элементов, чаще всего под музыку. В официальных соревнованиях, как правило, разыгрываются четыре комплекта медалей: в женском одиночном катании, в мужском одиночном катании, в парном катании, а также в спортивных танцах на льду.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Фигурное катание включено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программу Зимних Олимпийских игр.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ФИГУРНОЕ КАТАНИЕ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savepic.su/296983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447800"/>
            <a:ext cx="396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Биатлон – это замечательный зимний вид спорта, спортсмены которого состязаются в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беге на лыжах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в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стрельбе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мишеням на определённых огневых рубежах. Слово “Биатлон” образовалось из двух слов -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bis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(дважды) 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athlon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(состязание или борьба).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БИАТЛОН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ttp://ss.sport-express.ru/userfiles/photoreports/134/full/134239.jpg">
            <a:hlinkClick r:id="rId4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914400"/>
            <a:ext cx="2667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http://fantasy.sport-express.ru/s/l/75310.jpg?t=1384968209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3276600"/>
            <a:ext cx="45720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Хоккей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(англ.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hockey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возможно, от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старофранц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hoquet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пастуший посох с крюком), спортивная командная игра с клюшками и мячом (или шайбой), содержание и цель которой — используя индивидуальное ведение и передачи мяча партнёром, забить его наибольшее число раз в ворота соперника.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ХОККЕЙ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ttp://forum.alpari.ru/attachment.php?attachmentid=96475&amp;d=1267065835">
            <a:hlinkClick r:id="rId3"/>
          </p:cNvPr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145002"/>
            <a:ext cx="4038600" cy="319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Санный спорт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это соревнования в скоростном спуске на одноместных или двухместных санях по заранее подготовленной трассе. Спортсмены располагаются на санях на спине, ногами вперед. Управление санями производится при помощи изменения положения тела.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САННЫЙ СПОРТ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ttp://i032.radikal.ru/0912/10/3187132ed91d.jpg">
            <a:hlinkClick r:id="rId3"/>
          </p:cNvPr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128679"/>
            <a:ext cx="40386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Скелетон</a:t>
            </a:r>
            <a:r>
              <a:rPr lang="ru-RU" dirty="0" smtClean="0"/>
              <a:t> (англ. </a:t>
            </a:r>
            <a:r>
              <a:rPr lang="ru-RU" i="1" dirty="0" err="1" smtClean="0"/>
              <a:t>Skeleton</a:t>
            </a:r>
            <a:r>
              <a:rPr lang="ru-RU" dirty="0" smtClean="0"/>
              <a:t>, букв. — скелет, каркас) — зимний олимпийский вид спорта, представляющий собой спуск по ледяному жёлобу на </a:t>
            </a:r>
            <a:r>
              <a:rPr lang="ru-RU" dirty="0" err="1" smtClean="0"/>
              <a:t>двухполозьевых</a:t>
            </a:r>
            <a:r>
              <a:rPr lang="ru-RU" dirty="0" smtClean="0"/>
              <a:t> санях на укрепленной раме, победитель которого определяется по сумме двух заездов.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СКЕЛЕТОН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Скелетон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914400"/>
            <a:ext cx="4191000" cy="3152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Скелетон - история, правил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191000"/>
            <a:ext cx="3962400" cy="2362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230</TotalTime>
  <Words>1223</Words>
  <Application>Microsoft Office PowerPoint</Application>
  <PresentationFormat>Экран (4:3)</PresentationFormat>
  <Paragraphs>93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Слайд 1</vt:lpstr>
      <vt:lpstr>ВИДЫ ЗИМНИХ ОЛИМПИЙСКИХ ИГР.</vt:lpstr>
      <vt:lpstr>ТАЛИСМАНЫ ОЛИМПИЙСКИХ ИГР</vt:lpstr>
      <vt:lpstr>БОБСЛЕЙ</vt:lpstr>
      <vt:lpstr>ФИГУРНОЕ КАТАНИЕ</vt:lpstr>
      <vt:lpstr>БИАТЛОН</vt:lpstr>
      <vt:lpstr>ХОККЕЙ</vt:lpstr>
      <vt:lpstr>САННЫЙ СПОРТ</vt:lpstr>
      <vt:lpstr>СКЕЛЕТОН</vt:lpstr>
      <vt:lpstr>ЛЫЖНЫЕ ГОНКИ</vt:lpstr>
      <vt:lpstr>ФРИСТАЙЛ</vt:lpstr>
      <vt:lpstr>КЁРЛИНГ</vt:lpstr>
      <vt:lpstr>КОНЬКОБЕЖНЫЙ СПОРТ</vt:lpstr>
      <vt:lpstr>ПРЫЖКИ С ТРАМПЛИНА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 Windows</cp:lastModifiedBy>
  <cp:revision>46</cp:revision>
  <dcterms:created xsi:type="dcterms:W3CDTF">2014-01-16T09:53:22Z</dcterms:created>
  <dcterms:modified xsi:type="dcterms:W3CDTF">2014-03-11T05:31:44Z</dcterms:modified>
</cp:coreProperties>
</file>